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A Jayagiri Sans Rough" charset="1" panose="00000000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slides/slide1.xml" Type="http://schemas.openxmlformats.org/officeDocument/2006/relationships/slide"/><Relationship Id="rId12" Target="slides/slide2.xml" Type="http://schemas.openxmlformats.org/officeDocument/2006/relationships/slide"/><Relationship Id="rId13" Target="slides/slide3.xml" Type="http://schemas.openxmlformats.org/officeDocument/2006/relationships/slide"/><Relationship Id="rId14" Target="slides/slide4.xml" Type="http://schemas.openxmlformats.org/officeDocument/2006/relationships/slide"/><Relationship Id="rId15" Target="slides/slide5.xml" Type="http://schemas.openxmlformats.org/officeDocument/2006/relationships/slide"/><Relationship Id="rId16" Target="slides/slide6.xml" Type="http://schemas.openxmlformats.org/officeDocument/2006/relationships/slide"/><Relationship Id="rId17" Target="slides/slide7.xml" Type="http://schemas.openxmlformats.org/officeDocument/2006/relationships/slide"/><Relationship Id="rId18" Target="slides/slide8.xml" Type="http://schemas.openxmlformats.org/officeDocument/2006/relationships/slide"/><Relationship Id="rId19" Target="slides/slide9.xml" Type="http://schemas.openxmlformats.org/officeDocument/2006/relationships/slide"/><Relationship Id="rId2" Target="presProps.xml" Type="http://schemas.openxmlformats.org/officeDocument/2006/relationships/presProps"/><Relationship Id="rId20" Target="slides/slide10.xml" Type="http://schemas.openxmlformats.org/officeDocument/2006/relationships/slide"/><Relationship Id="rId21" Target="slides/slide11.xml" Type="http://schemas.openxmlformats.org/officeDocument/2006/relationships/slide"/><Relationship Id="rId22" Target="slides/slide12.xml" Type="http://schemas.openxmlformats.org/officeDocument/2006/relationships/slide"/><Relationship Id="rId23" Target="slides/slide13.xml" Type="http://schemas.openxmlformats.org/officeDocument/2006/relationships/slide"/><Relationship Id="rId24" Target="slides/slide14.xml" Type="http://schemas.openxmlformats.org/officeDocument/2006/relationships/slide"/><Relationship Id="rId25" Target="slides/slide15.xml" Type="http://schemas.openxmlformats.org/officeDocument/2006/relationships/slide"/><Relationship Id="rId26" Target="slides/slide16.xml" Type="http://schemas.openxmlformats.org/officeDocument/2006/relationships/slide"/><Relationship Id="rId27" Target="slides/slide17.xml" Type="http://schemas.openxmlformats.org/officeDocument/2006/relationships/slide"/><Relationship Id="rId28" Target="slides/slide18.xml" Type="http://schemas.openxmlformats.org/officeDocument/2006/relationships/slide"/><Relationship Id="rId29" Target="slides/slide19.xml" Type="http://schemas.openxmlformats.org/officeDocument/2006/relationships/slide"/><Relationship Id="rId3" Target="viewProps.xml" Type="http://schemas.openxmlformats.org/officeDocument/2006/relationships/viewProps"/><Relationship Id="rId30" Target="slides/slide20.xml" Type="http://schemas.openxmlformats.org/officeDocument/2006/relationships/slide"/><Relationship Id="rId31" Target="slides/slide21.xml" Type="http://schemas.openxmlformats.org/officeDocument/2006/relationships/slide"/><Relationship Id="rId32" Target="slides/slide22.xml" Type="http://schemas.openxmlformats.org/officeDocument/2006/relationships/slide"/><Relationship Id="rId33" Target="slides/slide23.xml" Type="http://schemas.openxmlformats.org/officeDocument/2006/relationships/slide"/><Relationship Id="rId34" Target="slides/slide24.xml" Type="http://schemas.openxmlformats.org/officeDocument/2006/relationships/slide"/><Relationship Id="rId35" Target="slides/slide25.xml" Type="http://schemas.openxmlformats.org/officeDocument/2006/relationships/slide"/><Relationship Id="rId36" Target="slides/slide26.xml" Type="http://schemas.openxmlformats.org/officeDocument/2006/relationships/slide"/><Relationship Id="rId37" Target="slides/slide27.xml" Type="http://schemas.openxmlformats.org/officeDocument/2006/relationships/slide"/><Relationship Id="rId38" Target="slides/slide28.xml" Type="http://schemas.openxmlformats.org/officeDocument/2006/relationships/slide"/><Relationship Id="rId39" Target="slides/slide29.xml" Type="http://schemas.openxmlformats.org/officeDocument/2006/relationships/slide"/><Relationship Id="rId4" Target="theme/theme1.xml" Type="http://schemas.openxmlformats.org/officeDocument/2006/relationships/theme"/><Relationship Id="rId40" Target="slides/slide30.xml" Type="http://schemas.openxmlformats.org/officeDocument/2006/relationships/slide"/><Relationship Id="rId41" Target="slides/slide31.xml" Type="http://schemas.openxmlformats.org/officeDocument/2006/relationships/slide"/><Relationship Id="rId42" Target="slides/slide32.xml" Type="http://schemas.openxmlformats.org/officeDocument/2006/relationships/slide"/><Relationship Id="rId43" Target="slides/slide33.xml" Type="http://schemas.openxmlformats.org/officeDocument/2006/relationships/slide"/><Relationship Id="rId44" Target="slides/slide34.xml" Type="http://schemas.openxmlformats.org/officeDocument/2006/relationships/slide"/><Relationship Id="rId45" Target="slides/slide35.xml" Type="http://schemas.openxmlformats.org/officeDocument/2006/relationships/slide"/><Relationship Id="rId46" Target="slides/slide36.xml" Type="http://schemas.openxmlformats.org/officeDocument/2006/relationships/slide"/><Relationship Id="rId47" Target="slides/slide37.xml" Type="http://schemas.openxmlformats.org/officeDocument/2006/relationships/slide"/><Relationship Id="rId48" Target="slides/slide38.xml" Type="http://schemas.openxmlformats.org/officeDocument/2006/relationships/slide"/><Relationship Id="rId49" Target="slides/slide39.xml" Type="http://schemas.openxmlformats.org/officeDocument/2006/relationships/slide"/><Relationship Id="rId5" Target="tableStyles.xml" Type="http://schemas.openxmlformats.org/officeDocument/2006/relationships/tableStyles"/><Relationship Id="rId50" Target="slides/slide4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16" Target="../media/image31.png" Type="http://schemas.openxmlformats.org/officeDocument/2006/relationships/image"/><Relationship Id="rId17" Target="../media/image32.png" Type="http://schemas.openxmlformats.org/officeDocument/2006/relationships/image"/><Relationship Id="rId18" Target="../media/image33.png" Type="http://schemas.openxmlformats.org/officeDocument/2006/relationships/image"/><Relationship Id="rId19" Target="../media/image34.png" Type="http://schemas.openxmlformats.org/officeDocument/2006/relationships/image"/><Relationship Id="rId2" Target="../media/image17.png" Type="http://schemas.openxmlformats.org/officeDocument/2006/relationships/image"/><Relationship Id="rId20" Target="../media/image35.png" Type="http://schemas.openxmlformats.org/officeDocument/2006/relationships/image"/><Relationship Id="rId21" Target="../media/image36.png" Type="http://schemas.openxmlformats.org/officeDocument/2006/relationships/image"/><Relationship Id="rId22" Target="../media/image37.png" Type="http://schemas.openxmlformats.org/officeDocument/2006/relationships/image"/><Relationship Id="rId23" Target="../media/image38.png" Type="http://schemas.openxmlformats.org/officeDocument/2006/relationships/image"/><Relationship Id="rId24" Target="../media/image39.png" Type="http://schemas.openxmlformats.org/officeDocument/2006/relationships/image"/><Relationship Id="rId25" Target="../media/image40.png" Type="http://schemas.openxmlformats.org/officeDocument/2006/relationships/image"/><Relationship Id="rId26" Target="../media/image41.png" Type="http://schemas.openxmlformats.org/officeDocument/2006/relationships/image"/><Relationship Id="rId27" Target="../media/image42.png" Type="http://schemas.openxmlformats.org/officeDocument/2006/relationships/image"/><Relationship Id="rId28" Target="../media/image43.png" Type="http://schemas.openxmlformats.org/officeDocument/2006/relationships/image"/><Relationship Id="rId29" Target="../media/image44.png" Type="http://schemas.openxmlformats.org/officeDocument/2006/relationships/image"/><Relationship Id="rId3" Target="../media/image18.png" Type="http://schemas.openxmlformats.org/officeDocument/2006/relationships/image"/><Relationship Id="rId30" Target="../media/image45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7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VAE_R4RPcrQ.mp4" Type="http://schemas.openxmlformats.org/officeDocument/2006/relationships/video"/><Relationship Id="rId4" Target="../media/VAE_R4RPcrQ.mp4" Type="http://schemas.microsoft.com/office/2007/relationships/media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jpeg" Type="http://schemas.openxmlformats.org/officeDocument/2006/relationships/image"/><Relationship Id="rId4" Target="../media/image52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16" Target="../media/image67.png" Type="http://schemas.openxmlformats.org/officeDocument/2006/relationships/image"/><Relationship Id="rId17" Target="../media/image68.sv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2" Target="../media/image69.jpeg" Type="http://schemas.openxmlformats.org/officeDocument/2006/relationships/image"/><Relationship Id="rId3" Target="../media/image70.jpe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Relationship Id="rId4" Target="../media/image80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sv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Relationship Id="rId6" Target="../media/image89.jpeg" Type="http://schemas.openxmlformats.org/officeDocument/2006/relationships/image"/><Relationship Id="rId7" Target="../media/image90.png" Type="http://schemas.openxmlformats.org/officeDocument/2006/relationships/image"/><Relationship Id="rId8" Target="../media/image91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9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9.jpe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9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sv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Relationship Id="rId6" Target="../media/image90.png" Type="http://schemas.openxmlformats.org/officeDocument/2006/relationships/image"/><Relationship Id="rId7" Target="../media/image91.svg" Type="http://schemas.openxmlformats.org/officeDocument/2006/relationships/image"/><Relationship Id="rId8" Target="../media/image89.jpe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9.jpe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jpeg" Type="http://schemas.openxmlformats.org/officeDocument/2006/relationships/image"/><Relationship Id="rId3" Target="../media/image93.jpe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9.jpe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9.jpe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9.jpe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9.jpe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9.jpe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9.jpe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89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1976"/>
            <a:ext cx="4804281" cy="1458163"/>
            <a:chOff x="0" y="0"/>
            <a:chExt cx="6405708" cy="194421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405708" cy="1944217"/>
              <a:chOff x="0" y="0"/>
              <a:chExt cx="1480051" cy="44921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80051" cy="449215"/>
              </a:xfrm>
              <a:custGeom>
                <a:avLst/>
                <a:gdLst/>
                <a:ahLst/>
                <a:cxnLst/>
                <a:rect r="r" b="b" t="t" l="l"/>
                <a:pathLst>
                  <a:path h="449215" w="1480051">
                    <a:moveTo>
                      <a:pt x="82185" y="0"/>
                    </a:moveTo>
                    <a:lnTo>
                      <a:pt x="1397867" y="0"/>
                    </a:lnTo>
                    <a:cubicBezTo>
                      <a:pt x="1419663" y="0"/>
                      <a:pt x="1440567" y="8659"/>
                      <a:pt x="1455980" y="24071"/>
                    </a:cubicBezTo>
                    <a:cubicBezTo>
                      <a:pt x="1471393" y="39484"/>
                      <a:pt x="1480051" y="60388"/>
                      <a:pt x="1480051" y="82185"/>
                    </a:cubicBezTo>
                    <a:lnTo>
                      <a:pt x="1480051" y="367031"/>
                    </a:lnTo>
                    <a:cubicBezTo>
                      <a:pt x="1480051" y="388827"/>
                      <a:pt x="1471393" y="409731"/>
                      <a:pt x="1455980" y="425144"/>
                    </a:cubicBezTo>
                    <a:cubicBezTo>
                      <a:pt x="1440567" y="440556"/>
                      <a:pt x="1419663" y="449215"/>
                      <a:pt x="1397867" y="449215"/>
                    </a:cubicBezTo>
                    <a:lnTo>
                      <a:pt x="82185" y="449215"/>
                    </a:lnTo>
                    <a:cubicBezTo>
                      <a:pt x="36795" y="449215"/>
                      <a:pt x="0" y="412420"/>
                      <a:pt x="0" y="367031"/>
                    </a:cubicBezTo>
                    <a:lnTo>
                      <a:pt x="0" y="82185"/>
                    </a:lnTo>
                    <a:cubicBezTo>
                      <a:pt x="0" y="36795"/>
                      <a:pt x="36795" y="0"/>
                      <a:pt x="82185" y="0"/>
                    </a:cubicBezTo>
                    <a:close/>
                  </a:path>
                </a:pathLst>
              </a:custGeom>
              <a:solidFill>
                <a:srgbClr val="96D2DD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1480051" cy="439690"/>
              </a:xfrm>
              <a:prstGeom prst="rect">
                <a:avLst/>
              </a:prstGeom>
            </p:spPr>
            <p:txBody>
              <a:bodyPr anchor="ctr" rtlCol="false" tIns="43430" lIns="43430" bIns="43430" rIns="43430"/>
              <a:lstStyle/>
              <a:p>
                <a:pPr algn="ctr" marL="0" indent="0" lvl="0">
                  <a:lnSpc>
                    <a:spcPts val="21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111112" y="765983"/>
              <a:ext cx="2183484" cy="911785"/>
            </a:xfrm>
            <a:custGeom>
              <a:avLst/>
              <a:gdLst/>
              <a:ahLst/>
              <a:cxnLst/>
              <a:rect r="r" b="b" t="t" l="l"/>
              <a:pathLst>
                <a:path h="911785" w="2183484">
                  <a:moveTo>
                    <a:pt x="0" y="0"/>
                  </a:moveTo>
                  <a:lnTo>
                    <a:pt x="2183484" y="0"/>
                  </a:lnTo>
                  <a:lnTo>
                    <a:pt x="2183484" y="911785"/>
                  </a:lnTo>
                  <a:lnTo>
                    <a:pt x="0" y="911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23509" y="59346"/>
              <a:ext cx="295869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sng">
                  <a:solidFill>
                    <a:srgbClr val="000000"/>
                  </a:solidFill>
                  <a:latin typeface="JA Jayagiri Sans Rough"/>
                </a:rPr>
                <a:t>VERSIONING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249760"/>
            <a:ext cx="4804281" cy="1458163"/>
            <a:chOff x="0" y="0"/>
            <a:chExt cx="6405708" cy="194421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05708" cy="1944217"/>
              <a:chOff x="0" y="0"/>
              <a:chExt cx="1480051" cy="44921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80051" cy="449215"/>
              </a:xfrm>
              <a:custGeom>
                <a:avLst/>
                <a:gdLst/>
                <a:ahLst/>
                <a:cxnLst/>
                <a:rect r="r" b="b" t="t" l="l"/>
                <a:pathLst>
                  <a:path h="449215" w="1480051">
                    <a:moveTo>
                      <a:pt x="82185" y="0"/>
                    </a:moveTo>
                    <a:lnTo>
                      <a:pt x="1397867" y="0"/>
                    </a:lnTo>
                    <a:cubicBezTo>
                      <a:pt x="1419663" y="0"/>
                      <a:pt x="1440567" y="8659"/>
                      <a:pt x="1455980" y="24071"/>
                    </a:cubicBezTo>
                    <a:cubicBezTo>
                      <a:pt x="1471393" y="39484"/>
                      <a:pt x="1480051" y="60388"/>
                      <a:pt x="1480051" y="82185"/>
                    </a:cubicBezTo>
                    <a:lnTo>
                      <a:pt x="1480051" y="367031"/>
                    </a:lnTo>
                    <a:cubicBezTo>
                      <a:pt x="1480051" y="388827"/>
                      <a:pt x="1471393" y="409731"/>
                      <a:pt x="1455980" y="425144"/>
                    </a:cubicBezTo>
                    <a:cubicBezTo>
                      <a:pt x="1440567" y="440556"/>
                      <a:pt x="1419663" y="449215"/>
                      <a:pt x="1397867" y="449215"/>
                    </a:cubicBezTo>
                    <a:lnTo>
                      <a:pt x="82185" y="449215"/>
                    </a:lnTo>
                    <a:cubicBezTo>
                      <a:pt x="36795" y="449215"/>
                      <a:pt x="0" y="412420"/>
                      <a:pt x="0" y="367031"/>
                    </a:cubicBezTo>
                    <a:lnTo>
                      <a:pt x="0" y="82185"/>
                    </a:lnTo>
                    <a:cubicBezTo>
                      <a:pt x="0" y="36795"/>
                      <a:pt x="36795" y="0"/>
                      <a:pt x="82185" y="0"/>
                    </a:cubicBezTo>
                    <a:close/>
                  </a:path>
                </a:pathLst>
              </a:custGeom>
              <a:solidFill>
                <a:srgbClr val="96D2D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480051" cy="439690"/>
              </a:xfrm>
              <a:prstGeom prst="rect">
                <a:avLst/>
              </a:prstGeom>
            </p:spPr>
            <p:txBody>
              <a:bodyPr anchor="ctr" rtlCol="false" tIns="43430" lIns="43430" bIns="43430" rIns="43430"/>
              <a:lstStyle/>
              <a:p>
                <a:pPr algn="ctr">
                  <a:lnSpc>
                    <a:spcPts val="212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723509" y="59346"/>
              <a:ext cx="295869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sng">
                  <a:solidFill>
                    <a:srgbClr val="000000"/>
                  </a:solidFill>
                  <a:latin typeface="JA Jayagiri Sans Rough"/>
                </a:rPr>
                <a:t>SCRIPT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2640559" y="711923"/>
              <a:ext cx="1124589" cy="1232294"/>
            </a:xfrm>
            <a:custGeom>
              <a:avLst/>
              <a:gdLst/>
              <a:ahLst/>
              <a:cxnLst/>
              <a:rect r="r" b="b" t="t" l="l"/>
              <a:pathLst>
                <a:path h="1232294" w="1124589">
                  <a:moveTo>
                    <a:pt x="0" y="0"/>
                  </a:moveTo>
                  <a:lnTo>
                    <a:pt x="1124589" y="0"/>
                  </a:lnTo>
                  <a:lnTo>
                    <a:pt x="1124589" y="1232294"/>
                  </a:lnTo>
                  <a:lnTo>
                    <a:pt x="0" y="1232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4184173"/>
            <a:ext cx="4804281" cy="1966505"/>
            <a:chOff x="0" y="0"/>
            <a:chExt cx="6405708" cy="262200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405708" cy="2536410"/>
              <a:chOff x="0" y="0"/>
              <a:chExt cx="1501905" cy="59469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01905" cy="594696"/>
              </a:xfrm>
              <a:custGeom>
                <a:avLst/>
                <a:gdLst/>
                <a:ahLst/>
                <a:cxnLst/>
                <a:rect r="r" b="b" t="t" l="l"/>
                <a:pathLst>
                  <a:path h="594696" w="1501905">
                    <a:moveTo>
                      <a:pt x="69239" y="0"/>
                    </a:moveTo>
                    <a:lnTo>
                      <a:pt x="1432666" y="0"/>
                    </a:lnTo>
                    <a:cubicBezTo>
                      <a:pt x="1451029" y="0"/>
                      <a:pt x="1468640" y="7295"/>
                      <a:pt x="1481625" y="20280"/>
                    </a:cubicBezTo>
                    <a:cubicBezTo>
                      <a:pt x="1494610" y="33264"/>
                      <a:pt x="1501905" y="50876"/>
                      <a:pt x="1501905" y="69239"/>
                    </a:cubicBezTo>
                    <a:lnTo>
                      <a:pt x="1501905" y="525457"/>
                    </a:lnTo>
                    <a:cubicBezTo>
                      <a:pt x="1501905" y="543820"/>
                      <a:pt x="1494610" y="561431"/>
                      <a:pt x="1481625" y="574416"/>
                    </a:cubicBezTo>
                    <a:cubicBezTo>
                      <a:pt x="1468640" y="587401"/>
                      <a:pt x="1451029" y="594696"/>
                      <a:pt x="1432666" y="594696"/>
                    </a:cubicBezTo>
                    <a:lnTo>
                      <a:pt x="69239" y="594696"/>
                    </a:lnTo>
                    <a:cubicBezTo>
                      <a:pt x="30999" y="594696"/>
                      <a:pt x="0" y="563696"/>
                      <a:pt x="0" y="525457"/>
                    </a:cubicBezTo>
                    <a:lnTo>
                      <a:pt x="0" y="69239"/>
                    </a:lnTo>
                    <a:cubicBezTo>
                      <a:pt x="0" y="50876"/>
                      <a:pt x="7295" y="33264"/>
                      <a:pt x="20280" y="20280"/>
                    </a:cubicBezTo>
                    <a:cubicBezTo>
                      <a:pt x="33264" y="7295"/>
                      <a:pt x="50876" y="0"/>
                      <a:pt x="69239" y="0"/>
                    </a:cubicBezTo>
                    <a:close/>
                  </a:path>
                </a:pathLst>
              </a:custGeom>
              <a:solidFill>
                <a:srgbClr val="96D2DD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9525"/>
                <a:ext cx="1501905" cy="5851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1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07661" y="371589"/>
              <a:ext cx="1588530" cy="2250418"/>
            </a:xfrm>
            <a:custGeom>
              <a:avLst/>
              <a:gdLst/>
              <a:ahLst/>
              <a:cxnLst/>
              <a:rect r="r" b="b" t="t" l="l"/>
              <a:pathLst>
                <a:path h="2250418" w="1588530">
                  <a:moveTo>
                    <a:pt x="0" y="0"/>
                  </a:moveTo>
                  <a:lnTo>
                    <a:pt x="1588530" y="0"/>
                  </a:lnTo>
                  <a:lnTo>
                    <a:pt x="1588530" y="2250417"/>
                  </a:lnTo>
                  <a:lnTo>
                    <a:pt x="0" y="2250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981751" y="644386"/>
              <a:ext cx="2132379" cy="1597226"/>
            </a:xfrm>
            <a:custGeom>
              <a:avLst/>
              <a:gdLst/>
              <a:ahLst/>
              <a:cxnLst/>
              <a:rect r="r" b="b" t="t" l="l"/>
              <a:pathLst>
                <a:path h="1597226" w="2132379">
                  <a:moveTo>
                    <a:pt x="0" y="0"/>
                  </a:moveTo>
                  <a:lnTo>
                    <a:pt x="2132379" y="0"/>
                  </a:lnTo>
                  <a:lnTo>
                    <a:pt x="2132379" y="1597226"/>
                  </a:lnTo>
                  <a:lnTo>
                    <a:pt x="0" y="1597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94043" y="925783"/>
              <a:ext cx="1566155" cy="1305129"/>
            </a:xfrm>
            <a:custGeom>
              <a:avLst/>
              <a:gdLst/>
              <a:ahLst/>
              <a:cxnLst/>
              <a:rect r="r" b="b" t="t" l="l"/>
              <a:pathLst>
                <a:path h="1305129" w="1566155">
                  <a:moveTo>
                    <a:pt x="0" y="0"/>
                  </a:moveTo>
                  <a:lnTo>
                    <a:pt x="1566155" y="0"/>
                  </a:lnTo>
                  <a:lnTo>
                    <a:pt x="1566155" y="1305129"/>
                  </a:lnTo>
                  <a:lnTo>
                    <a:pt x="0" y="130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004468" y="57651"/>
              <a:ext cx="4396772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sng">
                  <a:solidFill>
                    <a:srgbClr val="000000"/>
                  </a:solidFill>
                  <a:latin typeface="JA Jayagiri Sans Rough"/>
                </a:rPr>
                <a:t>AUTOMATISATION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6626928"/>
            <a:ext cx="4804281" cy="2809381"/>
            <a:chOff x="0" y="0"/>
            <a:chExt cx="1501905" cy="8782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1905" cy="878263"/>
            </a:xfrm>
            <a:custGeom>
              <a:avLst/>
              <a:gdLst/>
              <a:ahLst/>
              <a:cxnLst/>
              <a:rect r="r" b="b" t="t" l="l"/>
              <a:pathLst>
                <a:path h="878263" w="1501905">
                  <a:moveTo>
                    <a:pt x="82185" y="0"/>
                  </a:moveTo>
                  <a:lnTo>
                    <a:pt x="1419720" y="0"/>
                  </a:lnTo>
                  <a:cubicBezTo>
                    <a:pt x="1441517" y="0"/>
                    <a:pt x="1462421" y="8659"/>
                    <a:pt x="1477834" y="24071"/>
                  </a:cubicBezTo>
                  <a:cubicBezTo>
                    <a:pt x="1493246" y="39484"/>
                    <a:pt x="1501905" y="60388"/>
                    <a:pt x="1501905" y="82185"/>
                  </a:cubicBezTo>
                  <a:lnTo>
                    <a:pt x="1501905" y="796078"/>
                  </a:lnTo>
                  <a:cubicBezTo>
                    <a:pt x="1501905" y="841468"/>
                    <a:pt x="1465110" y="878263"/>
                    <a:pt x="1419720" y="878263"/>
                  </a:cubicBezTo>
                  <a:lnTo>
                    <a:pt x="82185" y="878263"/>
                  </a:lnTo>
                  <a:cubicBezTo>
                    <a:pt x="60388" y="878263"/>
                    <a:pt x="39484" y="869604"/>
                    <a:pt x="24071" y="854192"/>
                  </a:cubicBezTo>
                  <a:cubicBezTo>
                    <a:pt x="8659" y="838779"/>
                    <a:pt x="0" y="817875"/>
                    <a:pt x="0" y="796078"/>
                  </a:cubicBezTo>
                  <a:lnTo>
                    <a:pt x="0" y="82185"/>
                  </a:lnTo>
                  <a:cubicBezTo>
                    <a:pt x="0" y="36795"/>
                    <a:pt x="36795" y="0"/>
                    <a:pt x="82185" y="0"/>
                  </a:cubicBezTo>
                  <a:close/>
                </a:path>
              </a:pathLst>
            </a:custGeom>
            <a:solidFill>
              <a:srgbClr val="96D2D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9525"/>
              <a:ext cx="1501905" cy="868738"/>
            </a:xfrm>
            <a:prstGeom prst="rect">
              <a:avLst/>
            </a:prstGeom>
          </p:spPr>
          <p:txBody>
            <a:bodyPr anchor="ctr" rtlCol="false" tIns="42798" lIns="42798" bIns="42798" rIns="42798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887114" y="7916721"/>
            <a:ext cx="3087454" cy="2058302"/>
          </a:xfrm>
          <a:custGeom>
            <a:avLst/>
            <a:gdLst/>
            <a:ahLst/>
            <a:cxnLst/>
            <a:rect r="r" b="b" t="t" l="l"/>
            <a:pathLst>
              <a:path h="2058302" w="3087454">
                <a:moveTo>
                  <a:pt x="0" y="0"/>
                </a:moveTo>
                <a:lnTo>
                  <a:pt x="3087453" y="0"/>
                </a:lnTo>
                <a:lnTo>
                  <a:pt x="3087453" y="2058303"/>
                </a:lnTo>
                <a:lnTo>
                  <a:pt x="0" y="2058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76878" y="7137422"/>
            <a:ext cx="953386" cy="1173398"/>
          </a:xfrm>
          <a:custGeom>
            <a:avLst/>
            <a:gdLst/>
            <a:ahLst/>
            <a:cxnLst/>
            <a:rect r="r" b="b" t="t" l="l"/>
            <a:pathLst>
              <a:path h="1173398" w="953386">
                <a:moveTo>
                  <a:pt x="0" y="0"/>
                </a:moveTo>
                <a:lnTo>
                  <a:pt x="953386" y="0"/>
                </a:lnTo>
                <a:lnTo>
                  <a:pt x="953386" y="1173397"/>
                </a:lnTo>
                <a:lnTo>
                  <a:pt x="0" y="11733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387169" y="7240788"/>
            <a:ext cx="999737" cy="1070031"/>
          </a:xfrm>
          <a:custGeom>
            <a:avLst/>
            <a:gdLst/>
            <a:ahLst/>
            <a:cxnLst/>
            <a:rect r="r" b="b" t="t" l="l"/>
            <a:pathLst>
              <a:path h="1070031" w="999737">
                <a:moveTo>
                  <a:pt x="0" y="0"/>
                </a:moveTo>
                <a:lnTo>
                  <a:pt x="999737" y="0"/>
                </a:lnTo>
                <a:lnTo>
                  <a:pt x="999737" y="1070031"/>
                </a:lnTo>
                <a:lnTo>
                  <a:pt x="0" y="1070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962461" y="7140503"/>
            <a:ext cx="1170316" cy="1170316"/>
          </a:xfrm>
          <a:custGeom>
            <a:avLst/>
            <a:gdLst/>
            <a:ahLst/>
            <a:cxnLst/>
            <a:rect r="r" b="b" t="t" l="l"/>
            <a:pathLst>
              <a:path h="1170316" w="1170316">
                <a:moveTo>
                  <a:pt x="0" y="0"/>
                </a:moveTo>
                <a:lnTo>
                  <a:pt x="1170316" y="0"/>
                </a:lnTo>
                <a:lnTo>
                  <a:pt x="1170316" y="1170316"/>
                </a:lnTo>
                <a:lnTo>
                  <a:pt x="0" y="1170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6574548" y="1753960"/>
            <a:ext cx="5138904" cy="1929144"/>
            <a:chOff x="0" y="0"/>
            <a:chExt cx="6851871" cy="2572193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6851871" cy="2572193"/>
              <a:chOff x="0" y="0"/>
              <a:chExt cx="1501905" cy="5638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01905" cy="563815"/>
              </a:xfrm>
              <a:custGeom>
                <a:avLst/>
                <a:gdLst/>
                <a:ahLst/>
                <a:cxnLst/>
                <a:rect r="r" b="b" t="t" l="l"/>
                <a:pathLst>
                  <a:path h="563815" w="1501905">
                    <a:moveTo>
                      <a:pt x="69239" y="0"/>
                    </a:moveTo>
                    <a:lnTo>
                      <a:pt x="1432666" y="0"/>
                    </a:lnTo>
                    <a:cubicBezTo>
                      <a:pt x="1451029" y="0"/>
                      <a:pt x="1468640" y="7295"/>
                      <a:pt x="1481625" y="20280"/>
                    </a:cubicBezTo>
                    <a:cubicBezTo>
                      <a:pt x="1494610" y="33264"/>
                      <a:pt x="1501905" y="50876"/>
                      <a:pt x="1501905" y="69239"/>
                    </a:cubicBezTo>
                    <a:lnTo>
                      <a:pt x="1501905" y="494576"/>
                    </a:lnTo>
                    <a:cubicBezTo>
                      <a:pt x="1501905" y="532816"/>
                      <a:pt x="1470906" y="563815"/>
                      <a:pt x="1432666" y="563815"/>
                    </a:cubicBezTo>
                    <a:lnTo>
                      <a:pt x="69239" y="563815"/>
                    </a:lnTo>
                    <a:cubicBezTo>
                      <a:pt x="50876" y="563815"/>
                      <a:pt x="33264" y="556520"/>
                      <a:pt x="20280" y="543535"/>
                    </a:cubicBezTo>
                    <a:cubicBezTo>
                      <a:pt x="7295" y="530551"/>
                      <a:pt x="0" y="512940"/>
                      <a:pt x="0" y="494576"/>
                    </a:cubicBezTo>
                    <a:lnTo>
                      <a:pt x="0" y="69239"/>
                    </a:lnTo>
                    <a:cubicBezTo>
                      <a:pt x="0" y="50876"/>
                      <a:pt x="7295" y="33264"/>
                      <a:pt x="20280" y="20280"/>
                    </a:cubicBezTo>
                    <a:cubicBezTo>
                      <a:pt x="33264" y="7295"/>
                      <a:pt x="50876" y="0"/>
                      <a:pt x="69239" y="0"/>
                    </a:cubicBezTo>
                    <a:close/>
                  </a:path>
                </a:pathLst>
              </a:custGeom>
              <a:solidFill>
                <a:srgbClr val="96D2DD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9525"/>
                <a:ext cx="1501905" cy="5542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20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961329" y="739650"/>
              <a:ext cx="2512561" cy="1413315"/>
            </a:xfrm>
            <a:custGeom>
              <a:avLst/>
              <a:gdLst/>
              <a:ahLst/>
              <a:cxnLst/>
              <a:rect r="r" b="b" t="t" l="l"/>
              <a:pathLst>
                <a:path h="1413315" w="2512561">
                  <a:moveTo>
                    <a:pt x="0" y="0"/>
                  </a:moveTo>
                  <a:lnTo>
                    <a:pt x="2512561" y="0"/>
                  </a:lnTo>
                  <a:lnTo>
                    <a:pt x="2512561" y="1413315"/>
                  </a:lnTo>
                  <a:lnTo>
                    <a:pt x="0" y="1413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4090688" y="739650"/>
              <a:ext cx="1682831" cy="1413315"/>
            </a:xfrm>
            <a:custGeom>
              <a:avLst/>
              <a:gdLst/>
              <a:ahLst/>
              <a:cxnLst/>
              <a:rect r="r" b="b" t="t" l="l"/>
              <a:pathLst>
                <a:path h="1413315" w="1682831">
                  <a:moveTo>
                    <a:pt x="0" y="0"/>
                  </a:moveTo>
                  <a:lnTo>
                    <a:pt x="1682832" y="0"/>
                  </a:lnTo>
                  <a:lnTo>
                    <a:pt x="1682832" y="1413315"/>
                  </a:lnTo>
                  <a:lnTo>
                    <a:pt x="0" y="1413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892661" y="56122"/>
              <a:ext cx="5066550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sng">
                  <a:solidFill>
                    <a:srgbClr val="000000"/>
                  </a:solidFill>
                  <a:latin typeface="JA Jayagiri Sans Rough"/>
                </a:rPr>
                <a:t>CONTENEURISATION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574548" y="4159355"/>
            <a:ext cx="5138904" cy="2367294"/>
            <a:chOff x="0" y="0"/>
            <a:chExt cx="1501905" cy="6918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501905" cy="691870"/>
            </a:xfrm>
            <a:custGeom>
              <a:avLst/>
              <a:gdLst/>
              <a:ahLst/>
              <a:cxnLst/>
              <a:rect r="r" b="b" t="t" l="l"/>
              <a:pathLst>
                <a:path h="691870" w="1501905">
                  <a:moveTo>
                    <a:pt x="76833" y="0"/>
                  </a:moveTo>
                  <a:lnTo>
                    <a:pt x="1425072" y="0"/>
                  </a:lnTo>
                  <a:cubicBezTo>
                    <a:pt x="1467505" y="0"/>
                    <a:pt x="1501905" y="34399"/>
                    <a:pt x="1501905" y="76833"/>
                  </a:cubicBezTo>
                  <a:lnTo>
                    <a:pt x="1501905" y="615036"/>
                  </a:lnTo>
                  <a:cubicBezTo>
                    <a:pt x="1501905" y="657470"/>
                    <a:pt x="1467505" y="691870"/>
                    <a:pt x="1425072" y="691870"/>
                  </a:cubicBezTo>
                  <a:lnTo>
                    <a:pt x="76833" y="691870"/>
                  </a:lnTo>
                  <a:cubicBezTo>
                    <a:pt x="56456" y="691870"/>
                    <a:pt x="36913" y="683775"/>
                    <a:pt x="22504" y="669366"/>
                  </a:cubicBezTo>
                  <a:cubicBezTo>
                    <a:pt x="8095" y="654957"/>
                    <a:pt x="0" y="635414"/>
                    <a:pt x="0" y="615036"/>
                  </a:cubicBezTo>
                  <a:lnTo>
                    <a:pt x="0" y="76833"/>
                  </a:lnTo>
                  <a:cubicBezTo>
                    <a:pt x="0" y="34399"/>
                    <a:pt x="34399" y="0"/>
                    <a:pt x="76833" y="0"/>
                  </a:cubicBezTo>
                  <a:close/>
                </a:path>
              </a:pathLst>
            </a:custGeom>
            <a:solidFill>
              <a:srgbClr val="96D2D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9525"/>
              <a:ext cx="1501905" cy="682345"/>
            </a:xfrm>
            <a:prstGeom prst="rect">
              <a:avLst/>
            </a:prstGeom>
          </p:spPr>
          <p:txBody>
            <a:bodyPr anchor="ctr" rtlCol="false" tIns="45779" lIns="45779" bIns="45779" rIns="45779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6982305" y="5064252"/>
            <a:ext cx="2553239" cy="1136669"/>
          </a:xfrm>
          <a:custGeom>
            <a:avLst/>
            <a:gdLst/>
            <a:ahLst/>
            <a:cxnLst/>
            <a:rect r="r" b="b" t="t" l="l"/>
            <a:pathLst>
              <a:path h="1136669" w="2553239">
                <a:moveTo>
                  <a:pt x="0" y="0"/>
                </a:moveTo>
                <a:lnTo>
                  <a:pt x="2553238" y="0"/>
                </a:lnTo>
                <a:lnTo>
                  <a:pt x="2553238" y="1136669"/>
                </a:lnTo>
                <a:lnTo>
                  <a:pt x="0" y="11366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725812" y="5316750"/>
            <a:ext cx="1470544" cy="1247999"/>
          </a:xfrm>
          <a:custGeom>
            <a:avLst/>
            <a:gdLst/>
            <a:ahLst/>
            <a:cxnLst/>
            <a:rect r="r" b="b" t="t" l="l"/>
            <a:pathLst>
              <a:path h="1247999" w="1470544">
                <a:moveTo>
                  <a:pt x="0" y="0"/>
                </a:moveTo>
                <a:lnTo>
                  <a:pt x="1470544" y="0"/>
                </a:lnTo>
                <a:lnTo>
                  <a:pt x="1470544" y="1247999"/>
                </a:lnTo>
                <a:lnTo>
                  <a:pt x="0" y="12479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6574548" y="7002899"/>
            <a:ext cx="5138904" cy="2433409"/>
            <a:chOff x="0" y="0"/>
            <a:chExt cx="1501905" cy="71119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01905" cy="711192"/>
            </a:xfrm>
            <a:custGeom>
              <a:avLst/>
              <a:gdLst/>
              <a:ahLst/>
              <a:cxnLst/>
              <a:rect r="r" b="b" t="t" l="l"/>
              <a:pathLst>
                <a:path h="711192" w="1501905">
                  <a:moveTo>
                    <a:pt x="76833" y="0"/>
                  </a:moveTo>
                  <a:lnTo>
                    <a:pt x="1425072" y="0"/>
                  </a:lnTo>
                  <a:cubicBezTo>
                    <a:pt x="1467505" y="0"/>
                    <a:pt x="1501905" y="34399"/>
                    <a:pt x="1501905" y="76833"/>
                  </a:cubicBezTo>
                  <a:lnTo>
                    <a:pt x="1501905" y="634359"/>
                  </a:lnTo>
                  <a:cubicBezTo>
                    <a:pt x="1501905" y="676793"/>
                    <a:pt x="1467505" y="711192"/>
                    <a:pt x="1425072" y="711192"/>
                  </a:cubicBezTo>
                  <a:lnTo>
                    <a:pt x="76833" y="711192"/>
                  </a:lnTo>
                  <a:cubicBezTo>
                    <a:pt x="34399" y="711192"/>
                    <a:pt x="0" y="676793"/>
                    <a:pt x="0" y="634359"/>
                  </a:cubicBezTo>
                  <a:lnTo>
                    <a:pt x="0" y="76833"/>
                  </a:lnTo>
                  <a:cubicBezTo>
                    <a:pt x="0" y="34399"/>
                    <a:pt x="34399" y="0"/>
                    <a:pt x="76833" y="0"/>
                  </a:cubicBezTo>
                  <a:close/>
                </a:path>
              </a:pathLst>
            </a:custGeom>
            <a:solidFill>
              <a:srgbClr val="96D2D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9525"/>
              <a:ext cx="1501905" cy="701667"/>
            </a:xfrm>
            <a:prstGeom prst="rect">
              <a:avLst/>
            </a:prstGeom>
          </p:spPr>
          <p:txBody>
            <a:bodyPr anchor="ctr" rtlCol="false" tIns="45779" lIns="45779" bIns="45779" rIns="45779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7269041" y="7512544"/>
            <a:ext cx="1596984" cy="898304"/>
          </a:xfrm>
          <a:custGeom>
            <a:avLst/>
            <a:gdLst/>
            <a:ahLst/>
            <a:cxnLst/>
            <a:rect r="r" b="b" t="t" l="l"/>
            <a:pathLst>
              <a:path h="898304" w="1596984">
                <a:moveTo>
                  <a:pt x="0" y="0"/>
                </a:moveTo>
                <a:lnTo>
                  <a:pt x="1596984" y="0"/>
                </a:lnTo>
                <a:lnTo>
                  <a:pt x="1596984" y="898304"/>
                </a:lnTo>
                <a:lnTo>
                  <a:pt x="0" y="89830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9142378" y="7686976"/>
            <a:ext cx="1925042" cy="549439"/>
          </a:xfrm>
          <a:custGeom>
            <a:avLst/>
            <a:gdLst/>
            <a:ahLst/>
            <a:cxnLst/>
            <a:rect r="r" b="b" t="t" l="l"/>
            <a:pathLst>
              <a:path h="549439" w="1925042">
                <a:moveTo>
                  <a:pt x="0" y="0"/>
                </a:moveTo>
                <a:lnTo>
                  <a:pt x="1925042" y="0"/>
                </a:lnTo>
                <a:lnTo>
                  <a:pt x="1925042" y="549439"/>
                </a:lnTo>
                <a:lnTo>
                  <a:pt x="0" y="54943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125330" y="8429898"/>
            <a:ext cx="2017048" cy="824153"/>
          </a:xfrm>
          <a:custGeom>
            <a:avLst/>
            <a:gdLst/>
            <a:ahLst/>
            <a:cxnLst/>
            <a:rect r="r" b="b" t="t" l="l"/>
            <a:pathLst>
              <a:path h="824153" w="2017048">
                <a:moveTo>
                  <a:pt x="0" y="0"/>
                </a:moveTo>
                <a:lnTo>
                  <a:pt x="2017048" y="0"/>
                </a:lnTo>
                <a:lnTo>
                  <a:pt x="2017048" y="824153"/>
                </a:lnTo>
                <a:lnTo>
                  <a:pt x="0" y="82415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9308394" y="8290635"/>
            <a:ext cx="1695806" cy="953891"/>
          </a:xfrm>
          <a:custGeom>
            <a:avLst/>
            <a:gdLst/>
            <a:ahLst/>
            <a:cxnLst/>
            <a:rect r="r" b="b" t="t" l="l"/>
            <a:pathLst>
              <a:path h="953891" w="1695806">
                <a:moveTo>
                  <a:pt x="0" y="0"/>
                </a:moveTo>
                <a:lnTo>
                  <a:pt x="1695806" y="0"/>
                </a:lnTo>
                <a:lnTo>
                  <a:pt x="1695806" y="953891"/>
                </a:lnTo>
                <a:lnTo>
                  <a:pt x="0" y="95389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7244044" y="7028322"/>
            <a:ext cx="379991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u="sng">
                <a:solidFill>
                  <a:srgbClr val="000000"/>
                </a:solidFill>
                <a:latin typeface="JA Jayagiri Sans Rough"/>
              </a:rPr>
              <a:t>COLLABORATION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2456402" y="311976"/>
            <a:ext cx="5259298" cy="1929144"/>
            <a:chOff x="0" y="0"/>
            <a:chExt cx="7012397" cy="2572193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6851871" cy="2572193"/>
              <a:chOff x="0" y="0"/>
              <a:chExt cx="1501905" cy="563815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501905" cy="563815"/>
              </a:xfrm>
              <a:custGeom>
                <a:avLst/>
                <a:gdLst/>
                <a:ahLst/>
                <a:cxnLst/>
                <a:rect r="r" b="b" t="t" l="l"/>
                <a:pathLst>
                  <a:path h="563815" w="1501905">
                    <a:moveTo>
                      <a:pt x="76833" y="0"/>
                    </a:moveTo>
                    <a:lnTo>
                      <a:pt x="1425072" y="0"/>
                    </a:lnTo>
                    <a:cubicBezTo>
                      <a:pt x="1467505" y="0"/>
                      <a:pt x="1501905" y="34399"/>
                      <a:pt x="1501905" y="76833"/>
                    </a:cubicBezTo>
                    <a:lnTo>
                      <a:pt x="1501905" y="486982"/>
                    </a:lnTo>
                    <a:cubicBezTo>
                      <a:pt x="1501905" y="529416"/>
                      <a:pt x="1467505" y="563815"/>
                      <a:pt x="1425072" y="563815"/>
                    </a:cubicBezTo>
                    <a:lnTo>
                      <a:pt x="76833" y="563815"/>
                    </a:lnTo>
                    <a:cubicBezTo>
                      <a:pt x="34399" y="563815"/>
                      <a:pt x="0" y="529416"/>
                      <a:pt x="0" y="486982"/>
                    </a:cubicBezTo>
                    <a:lnTo>
                      <a:pt x="0" y="76833"/>
                    </a:lnTo>
                    <a:cubicBezTo>
                      <a:pt x="0" y="34399"/>
                      <a:pt x="34399" y="0"/>
                      <a:pt x="76833" y="0"/>
                    </a:cubicBezTo>
                    <a:close/>
                  </a:path>
                </a:pathLst>
              </a:custGeom>
              <a:solidFill>
                <a:srgbClr val="96D2DD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9525"/>
                <a:ext cx="1501905" cy="554290"/>
              </a:xfrm>
              <a:prstGeom prst="rect">
                <a:avLst/>
              </a:prstGeom>
            </p:spPr>
            <p:txBody>
              <a:bodyPr anchor="ctr" rtlCol="false" tIns="45779" lIns="45779" bIns="45779" rIns="45779"/>
              <a:lstStyle/>
              <a:p>
                <a:pPr algn="ctr">
                  <a:lnSpc>
                    <a:spcPts val="2120"/>
                  </a:lnSpc>
                </a:pPr>
              </a:p>
            </p:txBody>
          </p:sp>
        </p:grpSp>
        <p:sp>
          <p:nvSpPr>
            <p:cNvPr name="Freeform 53" id="53"/>
            <p:cNvSpPr/>
            <p:nvPr/>
          </p:nvSpPr>
          <p:spPr>
            <a:xfrm flipH="false" flipV="false" rot="0">
              <a:off x="836567" y="715494"/>
              <a:ext cx="1327047" cy="1531208"/>
            </a:xfrm>
            <a:custGeom>
              <a:avLst/>
              <a:gdLst/>
              <a:ahLst/>
              <a:cxnLst/>
              <a:rect r="r" b="b" t="t" l="l"/>
              <a:pathLst>
                <a:path h="1531208" w="1327047">
                  <a:moveTo>
                    <a:pt x="0" y="0"/>
                  </a:moveTo>
                  <a:lnTo>
                    <a:pt x="1327047" y="0"/>
                  </a:lnTo>
                  <a:lnTo>
                    <a:pt x="1327047" y="1531208"/>
                  </a:lnTo>
                  <a:lnTo>
                    <a:pt x="0" y="1531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595044" y="939385"/>
              <a:ext cx="1268691" cy="1268691"/>
            </a:xfrm>
            <a:custGeom>
              <a:avLst/>
              <a:gdLst/>
              <a:ahLst/>
              <a:cxnLst/>
              <a:rect r="r" b="b" t="t" l="l"/>
              <a:pathLst>
                <a:path h="1268691" w="1268691">
                  <a:moveTo>
                    <a:pt x="0" y="0"/>
                  </a:moveTo>
                  <a:lnTo>
                    <a:pt x="1268691" y="0"/>
                  </a:lnTo>
                  <a:lnTo>
                    <a:pt x="1268691" y="1268691"/>
                  </a:lnTo>
                  <a:lnTo>
                    <a:pt x="0" y="1268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3644154" y="609630"/>
              <a:ext cx="3368243" cy="1720261"/>
            </a:xfrm>
            <a:custGeom>
              <a:avLst/>
              <a:gdLst/>
              <a:ahLst/>
              <a:cxnLst/>
              <a:rect r="r" b="b" t="t" l="l"/>
              <a:pathLst>
                <a:path h="1720261" w="3368243">
                  <a:moveTo>
                    <a:pt x="0" y="0"/>
                  </a:moveTo>
                  <a:lnTo>
                    <a:pt x="3368243" y="0"/>
                  </a:lnTo>
                  <a:lnTo>
                    <a:pt x="3368243" y="1720261"/>
                  </a:lnTo>
                  <a:lnTo>
                    <a:pt x="0" y="1720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TextBox 56" id="56"/>
            <p:cNvSpPr txBox="true"/>
            <p:nvPr/>
          </p:nvSpPr>
          <p:spPr>
            <a:xfrm rot="0">
              <a:off x="892661" y="56122"/>
              <a:ext cx="5066550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sng">
                  <a:solidFill>
                    <a:srgbClr val="000000"/>
                  </a:solidFill>
                  <a:latin typeface="JA Jayagiri Sans Rough"/>
                </a:rPr>
                <a:t>CONTENEURISATION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456402" y="2718532"/>
            <a:ext cx="5138904" cy="1929144"/>
            <a:chOff x="0" y="0"/>
            <a:chExt cx="6851871" cy="2572193"/>
          </a:xfrm>
        </p:grpSpPr>
        <p:grpSp>
          <p:nvGrpSpPr>
            <p:cNvPr name="Group 58" id="58"/>
            <p:cNvGrpSpPr/>
            <p:nvPr/>
          </p:nvGrpSpPr>
          <p:grpSpPr>
            <a:xfrm rot="0">
              <a:off x="0" y="0"/>
              <a:ext cx="6851871" cy="2572193"/>
              <a:chOff x="0" y="0"/>
              <a:chExt cx="1501905" cy="56381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501905" cy="563815"/>
              </a:xfrm>
              <a:custGeom>
                <a:avLst/>
                <a:gdLst/>
                <a:ahLst/>
                <a:cxnLst/>
                <a:rect r="r" b="b" t="t" l="l"/>
                <a:pathLst>
                  <a:path h="563815" w="1501905">
                    <a:moveTo>
                      <a:pt x="76833" y="0"/>
                    </a:moveTo>
                    <a:lnTo>
                      <a:pt x="1425072" y="0"/>
                    </a:lnTo>
                    <a:cubicBezTo>
                      <a:pt x="1467505" y="0"/>
                      <a:pt x="1501905" y="34399"/>
                      <a:pt x="1501905" y="76833"/>
                    </a:cubicBezTo>
                    <a:lnTo>
                      <a:pt x="1501905" y="486982"/>
                    </a:lnTo>
                    <a:cubicBezTo>
                      <a:pt x="1501905" y="529416"/>
                      <a:pt x="1467505" y="563815"/>
                      <a:pt x="1425072" y="563815"/>
                    </a:cubicBezTo>
                    <a:lnTo>
                      <a:pt x="76833" y="563815"/>
                    </a:lnTo>
                    <a:cubicBezTo>
                      <a:pt x="34399" y="563815"/>
                      <a:pt x="0" y="529416"/>
                      <a:pt x="0" y="486982"/>
                    </a:cubicBezTo>
                    <a:lnTo>
                      <a:pt x="0" y="76833"/>
                    </a:lnTo>
                    <a:cubicBezTo>
                      <a:pt x="0" y="34399"/>
                      <a:pt x="34399" y="0"/>
                      <a:pt x="76833" y="0"/>
                    </a:cubicBezTo>
                    <a:close/>
                  </a:path>
                </a:pathLst>
              </a:custGeom>
              <a:solidFill>
                <a:srgbClr val="96D2DD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9525"/>
                <a:ext cx="1501905" cy="554290"/>
              </a:xfrm>
              <a:prstGeom prst="rect">
                <a:avLst/>
              </a:prstGeom>
            </p:spPr>
            <p:txBody>
              <a:bodyPr anchor="ctr" rtlCol="false" tIns="45779" lIns="45779" bIns="45779" rIns="45779"/>
              <a:lstStyle/>
              <a:p>
                <a:pPr algn="ctr">
                  <a:lnSpc>
                    <a:spcPts val="2120"/>
                  </a:lnSpc>
                </a:pPr>
              </a:p>
            </p:txBody>
          </p:sp>
        </p:grpSp>
        <p:sp>
          <p:nvSpPr>
            <p:cNvPr name="Freeform 61" id="61"/>
            <p:cNvSpPr/>
            <p:nvPr/>
          </p:nvSpPr>
          <p:spPr>
            <a:xfrm flipH="false" flipV="false" rot="0">
              <a:off x="522866" y="622330"/>
              <a:ext cx="1623001" cy="1623001"/>
            </a:xfrm>
            <a:custGeom>
              <a:avLst/>
              <a:gdLst/>
              <a:ahLst/>
              <a:cxnLst/>
              <a:rect r="r" b="b" t="t" l="l"/>
              <a:pathLst>
                <a:path h="1623001" w="1623001">
                  <a:moveTo>
                    <a:pt x="0" y="0"/>
                  </a:moveTo>
                  <a:lnTo>
                    <a:pt x="1623001" y="0"/>
                  </a:lnTo>
                  <a:lnTo>
                    <a:pt x="1623001" y="1623001"/>
                  </a:lnTo>
                  <a:lnTo>
                    <a:pt x="0" y="1623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1677155" y="580755"/>
              <a:ext cx="3497561" cy="1410683"/>
            </a:xfrm>
            <a:custGeom>
              <a:avLst/>
              <a:gdLst/>
              <a:ahLst/>
              <a:cxnLst/>
              <a:rect r="r" b="b" t="t" l="l"/>
              <a:pathLst>
                <a:path h="1410683" w="3497561">
                  <a:moveTo>
                    <a:pt x="0" y="0"/>
                  </a:moveTo>
                  <a:lnTo>
                    <a:pt x="3497561" y="0"/>
                  </a:lnTo>
                  <a:lnTo>
                    <a:pt x="3497561" y="1410683"/>
                  </a:lnTo>
                  <a:lnTo>
                    <a:pt x="0" y="1410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5065627" y="805548"/>
              <a:ext cx="1368968" cy="1355184"/>
            </a:xfrm>
            <a:custGeom>
              <a:avLst/>
              <a:gdLst/>
              <a:ahLst/>
              <a:cxnLst/>
              <a:rect r="r" b="b" t="t" l="l"/>
              <a:pathLst>
                <a:path h="1355184" w="1368968">
                  <a:moveTo>
                    <a:pt x="0" y="0"/>
                  </a:moveTo>
                  <a:lnTo>
                    <a:pt x="1368969" y="0"/>
                  </a:lnTo>
                  <a:lnTo>
                    <a:pt x="1368969" y="1355184"/>
                  </a:lnTo>
                  <a:lnTo>
                    <a:pt x="0" y="1355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-305432" b="0"/>
              </a:stretch>
            </a:blipFill>
          </p:spPr>
        </p:sp>
        <p:sp>
          <p:nvSpPr>
            <p:cNvPr name="TextBox 64" id="64"/>
            <p:cNvSpPr txBox="true"/>
            <p:nvPr/>
          </p:nvSpPr>
          <p:spPr>
            <a:xfrm rot="0">
              <a:off x="892661" y="56122"/>
              <a:ext cx="5066550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sng">
                  <a:solidFill>
                    <a:srgbClr val="000000"/>
                  </a:solidFill>
                  <a:latin typeface="JA Jayagiri Sans Rough"/>
                </a:rPr>
                <a:t>TEST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2456402" y="5123927"/>
            <a:ext cx="5138904" cy="1534190"/>
            <a:chOff x="0" y="0"/>
            <a:chExt cx="6851871" cy="2045587"/>
          </a:xfrm>
        </p:grpSpPr>
        <p:grpSp>
          <p:nvGrpSpPr>
            <p:cNvPr name="Group 66" id="66"/>
            <p:cNvGrpSpPr/>
            <p:nvPr/>
          </p:nvGrpSpPr>
          <p:grpSpPr>
            <a:xfrm rot="0">
              <a:off x="0" y="0"/>
              <a:ext cx="6851871" cy="2045587"/>
              <a:chOff x="0" y="0"/>
              <a:chExt cx="1501905" cy="448385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501905" cy="448385"/>
              </a:xfrm>
              <a:custGeom>
                <a:avLst/>
                <a:gdLst/>
                <a:ahLst/>
                <a:cxnLst/>
                <a:rect r="r" b="b" t="t" l="l"/>
                <a:pathLst>
                  <a:path h="448385" w="1501905">
                    <a:moveTo>
                      <a:pt x="76833" y="0"/>
                    </a:moveTo>
                    <a:lnTo>
                      <a:pt x="1425072" y="0"/>
                    </a:lnTo>
                    <a:cubicBezTo>
                      <a:pt x="1467505" y="0"/>
                      <a:pt x="1501905" y="34399"/>
                      <a:pt x="1501905" y="76833"/>
                    </a:cubicBezTo>
                    <a:lnTo>
                      <a:pt x="1501905" y="371552"/>
                    </a:lnTo>
                    <a:cubicBezTo>
                      <a:pt x="1501905" y="413986"/>
                      <a:pt x="1467505" y="448385"/>
                      <a:pt x="1425072" y="448385"/>
                    </a:cubicBezTo>
                    <a:lnTo>
                      <a:pt x="76833" y="448385"/>
                    </a:lnTo>
                    <a:cubicBezTo>
                      <a:pt x="34399" y="448385"/>
                      <a:pt x="0" y="413986"/>
                      <a:pt x="0" y="371552"/>
                    </a:cubicBezTo>
                    <a:lnTo>
                      <a:pt x="0" y="76833"/>
                    </a:lnTo>
                    <a:cubicBezTo>
                      <a:pt x="0" y="34399"/>
                      <a:pt x="34399" y="0"/>
                      <a:pt x="76833" y="0"/>
                    </a:cubicBezTo>
                    <a:close/>
                  </a:path>
                </a:pathLst>
              </a:custGeom>
              <a:solidFill>
                <a:srgbClr val="96D2DD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9525"/>
                <a:ext cx="1501905" cy="438860"/>
              </a:xfrm>
              <a:prstGeom prst="rect">
                <a:avLst/>
              </a:prstGeom>
            </p:spPr>
            <p:txBody>
              <a:bodyPr anchor="ctr" rtlCol="false" tIns="45779" lIns="45779" bIns="45779" rIns="45779"/>
              <a:lstStyle/>
              <a:p>
                <a:pPr algn="ctr">
                  <a:lnSpc>
                    <a:spcPts val="2120"/>
                  </a:lnSpc>
                </a:pPr>
              </a:p>
            </p:txBody>
          </p:sp>
        </p:grpSp>
        <p:sp>
          <p:nvSpPr>
            <p:cNvPr name="TextBox 69" id="69"/>
            <p:cNvSpPr txBox="true"/>
            <p:nvPr/>
          </p:nvSpPr>
          <p:spPr>
            <a:xfrm rot="0">
              <a:off x="892661" y="56122"/>
              <a:ext cx="5066550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sng">
                  <a:solidFill>
                    <a:srgbClr val="000000"/>
                  </a:solidFill>
                  <a:latin typeface="JA Jayagiri Sans Rough"/>
                </a:rPr>
                <a:t>VIRTUALISATION</a:t>
              </a:r>
            </a:p>
          </p:txBody>
        </p:sp>
        <p:sp>
          <p:nvSpPr>
            <p:cNvPr name="Freeform 70" id="70"/>
            <p:cNvSpPr/>
            <p:nvPr/>
          </p:nvSpPr>
          <p:spPr>
            <a:xfrm flipH="false" flipV="false" rot="0">
              <a:off x="1835624" y="622330"/>
              <a:ext cx="3057367" cy="1423257"/>
            </a:xfrm>
            <a:custGeom>
              <a:avLst/>
              <a:gdLst/>
              <a:ahLst/>
              <a:cxnLst/>
              <a:rect r="r" b="b" t="t" l="l"/>
              <a:pathLst>
                <a:path h="1423257" w="3057367">
                  <a:moveTo>
                    <a:pt x="0" y="0"/>
                  </a:moveTo>
                  <a:lnTo>
                    <a:pt x="3057367" y="0"/>
                  </a:lnTo>
                  <a:lnTo>
                    <a:pt x="3057367" y="1423257"/>
                  </a:lnTo>
                  <a:lnTo>
                    <a:pt x="0" y="1423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12516599" y="7197383"/>
            <a:ext cx="5138904" cy="2319950"/>
            <a:chOff x="0" y="0"/>
            <a:chExt cx="1501905" cy="678032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501905" cy="678032"/>
            </a:xfrm>
            <a:custGeom>
              <a:avLst/>
              <a:gdLst/>
              <a:ahLst/>
              <a:cxnLst/>
              <a:rect r="r" b="b" t="t" l="l"/>
              <a:pathLst>
                <a:path h="678032" w="1501905">
                  <a:moveTo>
                    <a:pt x="76833" y="0"/>
                  </a:moveTo>
                  <a:lnTo>
                    <a:pt x="1425072" y="0"/>
                  </a:lnTo>
                  <a:cubicBezTo>
                    <a:pt x="1467505" y="0"/>
                    <a:pt x="1501905" y="34399"/>
                    <a:pt x="1501905" y="76833"/>
                  </a:cubicBezTo>
                  <a:lnTo>
                    <a:pt x="1501905" y="601199"/>
                  </a:lnTo>
                  <a:cubicBezTo>
                    <a:pt x="1501905" y="643633"/>
                    <a:pt x="1467505" y="678032"/>
                    <a:pt x="1425072" y="678032"/>
                  </a:cubicBezTo>
                  <a:lnTo>
                    <a:pt x="76833" y="678032"/>
                  </a:lnTo>
                  <a:cubicBezTo>
                    <a:pt x="56456" y="678032"/>
                    <a:pt x="36913" y="669938"/>
                    <a:pt x="22504" y="655529"/>
                  </a:cubicBezTo>
                  <a:cubicBezTo>
                    <a:pt x="8095" y="641120"/>
                    <a:pt x="0" y="621577"/>
                    <a:pt x="0" y="601199"/>
                  </a:cubicBezTo>
                  <a:lnTo>
                    <a:pt x="0" y="76833"/>
                  </a:lnTo>
                  <a:cubicBezTo>
                    <a:pt x="0" y="34399"/>
                    <a:pt x="34399" y="0"/>
                    <a:pt x="76833" y="0"/>
                  </a:cubicBezTo>
                  <a:close/>
                </a:path>
              </a:pathLst>
            </a:custGeom>
            <a:solidFill>
              <a:srgbClr val="96D2DD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9525"/>
              <a:ext cx="1501905" cy="668507"/>
            </a:xfrm>
            <a:prstGeom prst="rect">
              <a:avLst/>
            </a:prstGeom>
          </p:spPr>
          <p:txBody>
            <a:bodyPr anchor="ctr" rtlCol="false" tIns="45779" lIns="45779" bIns="45779" rIns="45779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sp>
        <p:nvSpPr>
          <p:cNvPr name="Freeform 74" id="74"/>
          <p:cNvSpPr/>
          <p:nvPr/>
        </p:nvSpPr>
        <p:spPr>
          <a:xfrm flipH="false" flipV="false" rot="0">
            <a:off x="15418300" y="7300181"/>
            <a:ext cx="1841000" cy="1010638"/>
          </a:xfrm>
          <a:custGeom>
            <a:avLst/>
            <a:gdLst/>
            <a:ahLst/>
            <a:cxnLst/>
            <a:rect r="r" b="b" t="t" l="l"/>
            <a:pathLst>
              <a:path h="1010638" w="1841000">
                <a:moveTo>
                  <a:pt x="0" y="0"/>
                </a:moveTo>
                <a:lnTo>
                  <a:pt x="1841000" y="0"/>
                </a:lnTo>
                <a:lnTo>
                  <a:pt x="1841000" y="1010638"/>
                </a:lnTo>
                <a:lnTo>
                  <a:pt x="0" y="1010638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2992428" y="7916721"/>
            <a:ext cx="2729386" cy="1819591"/>
          </a:xfrm>
          <a:custGeom>
            <a:avLst/>
            <a:gdLst/>
            <a:ahLst/>
            <a:cxnLst/>
            <a:rect r="r" b="b" t="t" l="l"/>
            <a:pathLst>
              <a:path h="1819591" w="2729386">
                <a:moveTo>
                  <a:pt x="0" y="0"/>
                </a:moveTo>
                <a:lnTo>
                  <a:pt x="2729387" y="0"/>
                </a:lnTo>
                <a:lnTo>
                  <a:pt x="2729387" y="1819591"/>
                </a:lnTo>
                <a:lnTo>
                  <a:pt x="0" y="1819591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5567672" y="8292780"/>
            <a:ext cx="1164905" cy="1168141"/>
          </a:xfrm>
          <a:custGeom>
            <a:avLst/>
            <a:gdLst/>
            <a:ahLst/>
            <a:cxnLst/>
            <a:rect r="r" b="b" t="t" l="l"/>
            <a:pathLst>
              <a:path h="1168141" w="1164905">
                <a:moveTo>
                  <a:pt x="0" y="0"/>
                </a:moveTo>
                <a:lnTo>
                  <a:pt x="1164905" y="0"/>
                </a:lnTo>
                <a:lnTo>
                  <a:pt x="1164905" y="1168141"/>
                </a:lnTo>
                <a:lnTo>
                  <a:pt x="0" y="116814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3466052" y="7197383"/>
            <a:ext cx="1782139" cy="1782139"/>
          </a:xfrm>
          <a:custGeom>
            <a:avLst/>
            <a:gdLst/>
            <a:ahLst/>
            <a:cxnLst/>
            <a:rect r="r" b="b" t="t" l="l"/>
            <a:pathLst>
              <a:path h="1782139" w="1782139">
                <a:moveTo>
                  <a:pt x="0" y="0"/>
                </a:moveTo>
                <a:lnTo>
                  <a:pt x="1782139" y="0"/>
                </a:lnTo>
                <a:lnTo>
                  <a:pt x="1782139" y="1782139"/>
                </a:lnTo>
                <a:lnTo>
                  <a:pt x="0" y="1782139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7315200" y="375919"/>
            <a:ext cx="3657600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41E9FF"/>
                </a:solidFill>
                <a:latin typeface="JA Jayagiri Sans Rough"/>
              </a:rPr>
              <a:t>Les outils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782051" y="6655878"/>
            <a:ext cx="329757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u="sng">
                <a:solidFill>
                  <a:srgbClr val="000000"/>
                </a:solidFill>
                <a:latin typeface="JA Jayagiri Sans Rough"/>
              </a:rPr>
              <a:t>CONFIGURATION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186094" y="7222805"/>
            <a:ext cx="379991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u="sng">
                <a:solidFill>
                  <a:srgbClr val="000000"/>
                </a:solidFill>
                <a:latin typeface="JA Jayagiri Sans Rough"/>
              </a:rPr>
              <a:t>GESTION BDD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7408437" y="4206352"/>
            <a:ext cx="3799913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u="sng">
                <a:solidFill>
                  <a:srgbClr val="000000"/>
                </a:solidFill>
                <a:latin typeface="JA Jayagiri Sans Rough"/>
              </a:rPr>
              <a:t>SURVEILLANCE &amp; JOURNALISATION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6242" y="8709554"/>
            <a:ext cx="2127433" cy="1596496"/>
          </a:xfrm>
          <a:custGeom>
            <a:avLst/>
            <a:gdLst/>
            <a:ahLst/>
            <a:cxnLst/>
            <a:rect r="r" b="b" t="t" l="l"/>
            <a:pathLst>
              <a:path h="1596496" w="2127433">
                <a:moveTo>
                  <a:pt x="0" y="0"/>
                </a:moveTo>
                <a:lnTo>
                  <a:pt x="2127433" y="0"/>
                </a:lnTo>
                <a:lnTo>
                  <a:pt x="2127433" y="1596496"/>
                </a:lnTo>
                <a:lnTo>
                  <a:pt x="0" y="159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10072" y="1322069"/>
            <a:ext cx="12067855" cy="8045237"/>
          </a:xfrm>
          <a:custGeom>
            <a:avLst/>
            <a:gdLst/>
            <a:ahLst/>
            <a:cxnLst/>
            <a:rect r="r" b="b" t="t" l="l"/>
            <a:pathLst>
              <a:path h="8045237" w="12067855">
                <a:moveTo>
                  <a:pt x="0" y="0"/>
                </a:moveTo>
                <a:lnTo>
                  <a:pt x="12067856" y="0"/>
                </a:lnTo>
                <a:lnTo>
                  <a:pt x="12067856" y="8045237"/>
                </a:lnTo>
                <a:lnTo>
                  <a:pt x="0" y="8045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37062" y="375919"/>
            <a:ext cx="1101387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41E9FF"/>
                </a:solidFill>
                <a:latin typeface="JA Jayagiri Sans Rough"/>
              </a:rPr>
              <a:t>Comment devenir DevOps 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6242" y="8709554"/>
            <a:ext cx="2127433" cy="1596496"/>
          </a:xfrm>
          <a:custGeom>
            <a:avLst/>
            <a:gdLst/>
            <a:ahLst/>
            <a:cxnLst/>
            <a:rect r="r" b="b" t="t" l="l"/>
            <a:pathLst>
              <a:path h="1596496" w="2127433">
                <a:moveTo>
                  <a:pt x="0" y="0"/>
                </a:moveTo>
                <a:lnTo>
                  <a:pt x="2127433" y="0"/>
                </a:lnTo>
                <a:lnTo>
                  <a:pt x="2127433" y="1596496"/>
                </a:lnTo>
                <a:lnTo>
                  <a:pt x="0" y="159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818" y="375919"/>
            <a:ext cx="1606236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41E9FF"/>
                </a:solidFill>
                <a:latin typeface="JA Jayagiri Sans Rough"/>
              </a:rPr>
              <a:t>Quelles sont les possibilités d’évolution 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9811" y="1322069"/>
            <a:ext cx="13708378" cy="7387485"/>
          </a:xfrm>
          <a:custGeom>
            <a:avLst/>
            <a:gdLst/>
            <a:ahLst/>
            <a:cxnLst/>
            <a:rect r="r" b="b" t="t" l="l"/>
            <a:pathLst>
              <a:path h="7387485" w="13708378">
                <a:moveTo>
                  <a:pt x="0" y="0"/>
                </a:moveTo>
                <a:lnTo>
                  <a:pt x="13708378" y="0"/>
                </a:lnTo>
                <a:lnTo>
                  <a:pt x="13708378" y="7387485"/>
                </a:lnTo>
                <a:lnTo>
                  <a:pt x="0" y="7387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43" t="0" r="-4343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42416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299018" y="4078288"/>
            <a:ext cx="5689963" cy="2130424"/>
            <a:chOff x="0" y="0"/>
            <a:chExt cx="7586618" cy="284056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565765" y="-295275"/>
              <a:ext cx="5020853" cy="3135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0"/>
                </a:lnSpc>
                <a:spcBef>
                  <a:spcPct val="0"/>
                </a:spcBef>
              </a:pPr>
              <a:r>
                <a:rPr lang="en-US" sz="14000" spc="-140">
                  <a:solidFill>
                    <a:srgbClr val="000000"/>
                  </a:solidFill>
                  <a:latin typeface="JA Jayagiri Sans Rough"/>
                </a:rPr>
                <a:t>ESN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97099"/>
              <a:ext cx="2565765" cy="1377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39"/>
                </a:lnSpc>
                <a:spcBef>
                  <a:spcPct val="0"/>
                </a:spcBef>
              </a:pPr>
              <a:r>
                <a:rPr lang="en-US" sz="6999" spc="-377">
                  <a:solidFill>
                    <a:srgbClr val="000000"/>
                  </a:solidFill>
                  <a:latin typeface="JA Jayagiri Sans Rough"/>
                </a:rPr>
                <a:t>Les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6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3046" y="3885687"/>
            <a:ext cx="11501908" cy="5742820"/>
          </a:xfrm>
          <a:custGeom>
            <a:avLst/>
            <a:gdLst/>
            <a:ahLst/>
            <a:cxnLst/>
            <a:rect r="r" b="b" t="t" l="l"/>
            <a:pathLst>
              <a:path h="5742820" w="11501908">
                <a:moveTo>
                  <a:pt x="0" y="0"/>
                </a:moveTo>
                <a:lnTo>
                  <a:pt x="11501908" y="0"/>
                </a:lnTo>
                <a:lnTo>
                  <a:pt x="11501908" y="5742820"/>
                </a:lnTo>
                <a:lnTo>
                  <a:pt x="0" y="574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6078" y="356869"/>
            <a:ext cx="162758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JA Jayagiri Sans Rough"/>
              </a:rPr>
              <a:t>E</a:t>
            </a:r>
            <a:r>
              <a:rPr lang="en-US" sz="6000" spc="-60">
                <a:solidFill>
                  <a:srgbClr val="0F2763"/>
                </a:solidFill>
                <a:latin typeface="JA Jayagiri Sans Rough"/>
              </a:rPr>
              <a:t>ntreprise de </a:t>
            </a:r>
            <a:r>
              <a:rPr lang="en-US" sz="6000" spc="-60">
                <a:solidFill>
                  <a:srgbClr val="000000"/>
                </a:solidFill>
                <a:latin typeface="JA Jayagiri Sans Rough"/>
              </a:rPr>
              <a:t>S</a:t>
            </a:r>
            <a:r>
              <a:rPr lang="en-US" sz="6000" spc="-60">
                <a:solidFill>
                  <a:srgbClr val="0F2763"/>
                </a:solidFill>
                <a:latin typeface="JA Jayagiri Sans Rough"/>
              </a:rPr>
              <a:t>ervices du </a:t>
            </a:r>
            <a:r>
              <a:rPr lang="en-US" sz="6000" spc="-60">
                <a:solidFill>
                  <a:srgbClr val="000000"/>
                </a:solidFill>
                <a:latin typeface="JA Jayagiri Sans Rough"/>
              </a:rPr>
              <a:t>N</a:t>
            </a:r>
            <a:r>
              <a:rPr lang="en-US" sz="6000" spc="-60">
                <a:solidFill>
                  <a:srgbClr val="0F2763"/>
                </a:solidFill>
                <a:latin typeface="JA Jayagiri Sans Rough"/>
              </a:rPr>
              <a:t>umérique 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6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94081" y="1322069"/>
            <a:ext cx="6970336" cy="6970309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7718" t="0" r="-37718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24443"/>
            <a:ext cx="8167967" cy="816793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4814" t="0" r="-44814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613893" y="3424262"/>
            <a:ext cx="5834061" cy="583403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5367" t="0" r="-15367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6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2557" y="375919"/>
            <a:ext cx="138828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000000"/>
                </a:solidFill>
                <a:latin typeface="JA Jayagiri Sans Rough"/>
              </a:rPr>
              <a:t>Les principaux services d'une ESN 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753808" y="3124655"/>
            <a:ext cx="858488" cy="858488"/>
          </a:xfrm>
          <a:custGeom>
            <a:avLst/>
            <a:gdLst/>
            <a:ahLst/>
            <a:cxnLst/>
            <a:rect r="r" b="b" t="t" l="l"/>
            <a:pathLst>
              <a:path h="858488" w="858488">
                <a:moveTo>
                  <a:pt x="0" y="0"/>
                </a:moveTo>
                <a:lnTo>
                  <a:pt x="858488" y="0"/>
                </a:lnTo>
                <a:lnTo>
                  <a:pt x="858488" y="858488"/>
                </a:lnTo>
                <a:lnTo>
                  <a:pt x="0" y="85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059343"/>
            <a:ext cx="4308704" cy="1355283"/>
          </a:xfrm>
          <a:custGeom>
            <a:avLst/>
            <a:gdLst/>
            <a:ahLst/>
            <a:cxnLst/>
            <a:rect r="r" b="b" t="t" l="l"/>
            <a:pathLst>
              <a:path h="1355283" w="4308704">
                <a:moveTo>
                  <a:pt x="0" y="0"/>
                </a:moveTo>
                <a:lnTo>
                  <a:pt x="4308704" y="0"/>
                </a:lnTo>
                <a:lnTo>
                  <a:pt x="4308704" y="1355283"/>
                </a:lnTo>
                <a:lnTo>
                  <a:pt x="0" y="1355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6342" y="4312170"/>
            <a:ext cx="3390594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000" spc="150">
                <a:solidFill>
                  <a:srgbClr val="0F2763"/>
                </a:solidFill>
                <a:latin typeface="JA Jayagiri Sans Rough"/>
              </a:rPr>
              <a:t>CONSEIL EN </a:t>
            </a:r>
          </a:p>
          <a:p>
            <a:pPr algn="ctr">
              <a:lnSpc>
                <a:spcPts val="3360"/>
              </a:lnSpc>
            </a:pPr>
            <a:r>
              <a:rPr lang="en-US" sz="3000" spc="150">
                <a:solidFill>
                  <a:srgbClr val="0F2763"/>
                </a:solidFill>
                <a:latin typeface="JA Jayagiri Sans Rough"/>
              </a:rPr>
              <a:t>INFORMATIQUE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756169" y="3197239"/>
            <a:ext cx="775662" cy="775662"/>
          </a:xfrm>
          <a:custGeom>
            <a:avLst/>
            <a:gdLst/>
            <a:ahLst/>
            <a:cxnLst/>
            <a:rect r="r" b="b" t="t" l="l"/>
            <a:pathLst>
              <a:path h="775662" w="775662">
                <a:moveTo>
                  <a:pt x="0" y="0"/>
                </a:moveTo>
                <a:lnTo>
                  <a:pt x="775662" y="0"/>
                </a:lnTo>
                <a:lnTo>
                  <a:pt x="775662" y="775661"/>
                </a:lnTo>
                <a:lnTo>
                  <a:pt x="0" y="775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89648" y="4059343"/>
            <a:ext cx="4308704" cy="1355283"/>
          </a:xfrm>
          <a:custGeom>
            <a:avLst/>
            <a:gdLst/>
            <a:ahLst/>
            <a:cxnLst/>
            <a:rect r="r" b="b" t="t" l="l"/>
            <a:pathLst>
              <a:path h="1355283" w="4308704">
                <a:moveTo>
                  <a:pt x="0" y="0"/>
                </a:moveTo>
                <a:lnTo>
                  <a:pt x="4308704" y="0"/>
                </a:lnTo>
                <a:lnTo>
                  <a:pt x="4308704" y="1355283"/>
                </a:lnTo>
                <a:lnTo>
                  <a:pt x="0" y="13552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56103" y="4350270"/>
            <a:ext cx="4013895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3000" spc="150" strike="noStrike" u="none">
                <a:solidFill>
                  <a:srgbClr val="0F2763"/>
                </a:solidFill>
                <a:latin typeface="JA Jayagiri Sans Rough"/>
              </a:rPr>
              <a:t>DÉVELOPPEMENT 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3000" spc="150" strike="noStrike" u="none">
                <a:solidFill>
                  <a:srgbClr val="0F2763"/>
                </a:solidFill>
                <a:latin typeface="JA Jayagiri Sans Rough"/>
              </a:rPr>
              <a:t>DE LOGICIELS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811242" y="5916426"/>
            <a:ext cx="775662" cy="766936"/>
          </a:xfrm>
          <a:custGeom>
            <a:avLst/>
            <a:gdLst/>
            <a:ahLst/>
            <a:cxnLst/>
            <a:rect r="r" b="b" t="t" l="l"/>
            <a:pathLst>
              <a:path h="766936" w="775662">
                <a:moveTo>
                  <a:pt x="0" y="0"/>
                </a:moveTo>
                <a:lnTo>
                  <a:pt x="775662" y="0"/>
                </a:lnTo>
                <a:lnTo>
                  <a:pt x="775662" y="766935"/>
                </a:lnTo>
                <a:lnTo>
                  <a:pt x="0" y="766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4721" y="6778611"/>
            <a:ext cx="4308704" cy="1355283"/>
          </a:xfrm>
          <a:custGeom>
            <a:avLst/>
            <a:gdLst/>
            <a:ahLst/>
            <a:cxnLst/>
            <a:rect r="r" b="b" t="t" l="l"/>
            <a:pathLst>
              <a:path h="1355283" w="4308704">
                <a:moveTo>
                  <a:pt x="0" y="0"/>
                </a:moveTo>
                <a:lnTo>
                  <a:pt x="4308704" y="0"/>
                </a:lnTo>
                <a:lnTo>
                  <a:pt x="4308704" y="1355284"/>
                </a:lnTo>
                <a:lnTo>
                  <a:pt x="0" y="135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22065" y="7031438"/>
            <a:ext cx="3554016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3000" spc="150" strike="noStrike" u="none">
                <a:solidFill>
                  <a:srgbClr val="0F2763"/>
                </a:solidFill>
                <a:latin typeface="JA Jayagiri Sans Rough"/>
              </a:rPr>
              <a:t>MAINTENANCE 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3000" spc="150" strike="noStrike" u="none">
                <a:solidFill>
                  <a:srgbClr val="0F2763"/>
                </a:solidFill>
                <a:latin typeface="JA Jayagiri Sans Rough"/>
              </a:rPr>
              <a:t>&amp; ASSISTANCE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048875" y="6778611"/>
            <a:ext cx="4308704" cy="1355283"/>
          </a:xfrm>
          <a:custGeom>
            <a:avLst/>
            <a:gdLst/>
            <a:ahLst/>
            <a:cxnLst/>
            <a:rect r="r" b="b" t="t" l="l"/>
            <a:pathLst>
              <a:path h="1355283" w="4308704">
                <a:moveTo>
                  <a:pt x="0" y="0"/>
                </a:moveTo>
                <a:lnTo>
                  <a:pt x="4308704" y="0"/>
                </a:lnTo>
                <a:lnTo>
                  <a:pt x="4308704" y="1355284"/>
                </a:lnTo>
                <a:lnTo>
                  <a:pt x="0" y="13552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097622" y="7240988"/>
            <a:ext cx="2211211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3000" spc="150">
                <a:solidFill>
                  <a:srgbClr val="0F2763"/>
                </a:solidFill>
                <a:latin typeface="JA Jayagiri Sans Rough"/>
              </a:rPr>
              <a:t>SÉCURITÉ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847111" y="5782342"/>
            <a:ext cx="712232" cy="872444"/>
          </a:xfrm>
          <a:custGeom>
            <a:avLst/>
            <a:gdLst/>
            <a:ahLst/>
            <a:cxnLst/>
            <a:rect r="r" b="b" t="t" l="l"/>
            <a:pathLst>
              <a:path h="872444" w="712232">
                <a:moveTo>
                  <a:pt x="0" y="0"/>
                </a:moveTo>
                <a:lnTo>
                  <a:pt x="712232" y="0"/>
                </a:lnTo>
                <a:lnTo>
                  <a:pt x="712232" y="872444"/>
                </a:lnTo>
                <a:lnTo>
                  <a:pt x="0" y="8724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71285" y="3277303"/>
            <a:ext cx="858488" cy="686790"/>
          </a:xfrm>
          <a:custGeom>
            <a:avLst/>
            <a:gdLst/>
            <a:ahLst/>
            <a:cxnLst/>
            <a:rect r="r" b="b" t="t" l="l"/>
            <a:pathLst>
              <a:path h="686790" w="858488">
                <a:moveTo>
                  <a:pt x="0" y="0"/>
                </a:moveTo>
                <a:lnTo>
                  <a:pt x="858488" y="0"/>
                </a:lnTo>
                <a:lnTo>
                  <a:pt x="858488" y="686790"/>
                </a:lnTo>
                <a:lnTo>
                  <a:pt x="0" y="6867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46177" y="4059343"/>
            <a:ext cx="4308704" cy="1355283"/>
          </a:xfrm>
          <a:custGeom>
            <a:avLst/>
            <a:gdLst/>
            <a:ahLst/>
            <a:cxnLst/>
            <a:rect r="r" b="b" t="t" l="l"/>
            <a:pathLst>
              <a:path h="1355283" w="4308704">
                <a:moveTo>
                  <a:pt x="0" y="0"/>
                </a:moveTo>
                <a:lnTo>
                  <a:pt x="4308704" y="0"/>
                </a:lnTo>
                <a:lnTo>
                  <a:pt x="4308704" y="1355283"/>
                </a:lnTo>
                <a:lnTo>
                  <a:pt x="0" y="13552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121214" y="4388370"/>
            <a:ext cx="3996730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3000" spc="150" strike="noStrike" u="none">
                <a:solidFill>
                  <a:srgbClr val="0F2763"/>
                </a:solidFill>
                <a:latin typeface="JA Jayagiri Sans Rough"/>
              </a:rPr>
              <a:t>INTÉGRATION DE 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3000" spc="150" strike="noStrike" u="none">
                <a:solidFill>
                  <a:srgbClr val="0F2763"/>
                </a:solidFill>
                <a:latin typeface="JA Jayagiri Sans Rough"/>
              </a:rPr>
              <a:t>SYSTÈMES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54169" y="1549857"/>
            <a:ext cx="11800066" cy="8791322"/>
          </a:xfrm>
          <a:custGeom>
            <a:avLst/>
            <a:gdLst/>
            <a:ahLst/>
            <a:cxnLst/>
            <a:rect r="r" b="b" t="t" l="l"/>
            <a:pathLst>
              <a:path h="8791322" w="11800066">
                <a:moveTo>
                  <a:pt x="0" y="0"/>
                </a:moveTo>
                <a:lnTo>
                  <a:pt x="11800066" y="0"/>
                </a:lnTo>
                <a:lnTo>
                  <a:pt x="11800066" y="8791323"/>
                </a:lnTo>
                <a:lnTo>
                  <a:pt x="0" y="8791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70" t="0" r="-1837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094753" y="1549857"/>
            <a:ext cx="17048922" cy="9590018"/>
          </a:xfrm>
          <a:custGeom>
            <a:avLst/>
            <a:gdLst/>
            <a:ahLst/>
            <a:cxnLst/>
            <a:rect r="r" b="b" t="t" l="l"/>
            <a:pathLst>
              <a:path h="9590018" w="17048922">
                <a:moveTo>
                  <a:pt x="17048922" y="0"/>
                </a:moveTo>
                <a:lnTo>
                  <a:pt x="0" y="0"/>
                </a:lnTo>
                <a:lnTo>
                  <a:pt x="0" y="9590019"/>
                </a:lnTo>
                <a:lnTo>
                  <a:pt x="17048922" y="9590019"/>
                </a:lnTo>
                <a:lnTo>
                  <a:pt x="1704892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7444223" y="-608546"/>
            <a:ext cx="1622342" cy="1622342"/>
          </a:xfrm>
          <a:custGeom>
            <a:avLst/>
            <a:gdLst/>
            <a:ahLst/>
            <a:cxnLst/>
            <a:rect r="r" b="b" t="t" l="l"/>
            <a:pathLst>
              <a:path h="1622342" w="1622342">
                <a:moveTo>
                  <a:pt x="0" y="0"/>
                </a:moveTo>
                <a:lnTo>
                  <a:pt x="1622342" y="0"/>
                </a:lnTo>
                <a:lnTo>
                  <a:pt x="1622342" y="1622342"/>
                </a:lnTo>
                <a:lnTo>
                  <a:pt x="0" y="1622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7179907" y="-8805173"/>
            <a:ext cx="4835421" cy="21228676"/>
          </a:xfrm>
          <a:custGeom>
            <a:avLst/>
            <a:gdLst/>
            <a:ahLst/>
            <a:cxnLst/>
            <a:rect r="r" b="b" t="t" l="l"/>
            <a:pathLst>
              <a:path h="21228676" w="4835421">
                <a:moveTo>
                  <a:pt x="0" y="0"/>
                </a:moveTo>
                <a:lnTo>
                  <a:pt x="4835421" y="0"/>
                </a:lnTo>
                <a:lnTo>
                  <a:pt x="4835421" y="21228675"/>
                </a:lnTo>
                <a:lnTo>
                  <a:pt x="0" y="21228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7282612" y="-9064480"/>
            <a:ext cx="4835421" cy="21228676"/>
          </a:xfrm>
          <a:custGeom>
            <a:avLst/>
            <a:gdLst/>
            <a:ahLst/>
            <a:cxnLst/>
            <a:rect r="r" b="b" t="t" l="l"/>
            <a:pathLst>
              <a:path h="21228676" w="4835421">
                <a:moveTo>
                  <a:pt x="0" y="0"/>
                </a:moveTo>
                <a:lnTo>
                  <a:pt x="4835420" y="0"/>
                </a:lnTo>
                <a:lnTo>
                  <a:pt x="4835420" y="21228675"/>
                </a:lnTo>
                <a:lnTo>
                  <a:pt x="0" y="21228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7536657" y="-8805173"/>
            <a:ext cx="4835421" cy="21228676"/>
          </a:xfrm>
          <a:custGeom>
            <a:avLst/>
            <a:gdLst/>
            <a:ahLst/>
            <a:cxnLst/>
            <a:rect r="r" b="b" t="t" l="l"/>
            <a:pathLst>
              <a:path h="21228676" w="4835421">
                <a:moveTo>
                  <a:pt x="0" y="0"/>
                </a:moveTo>
                <a:lnTo>
                  <a:pt x="4835420" y="0"/>
                </a:lnTo>
                <a:lnTo>
                  <a:pt x="4835420" y="21228675"/>
                </a:lnTo>
                <a:lnTo>
                  <a:pt x="0" y="21228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7722187" y="-9359341"/>
            <a:ext cx="4835421" cy="21228676"/>
          </a:xfrm>
          <a:custGeom>
            <a:avLst/>
            <a:gdLst/>
            <a:ahLst/>
            <a:cxnLst/>
            <a:rect r="r" b="b" t="t" l="l"/>
            <a:pathLst>
              <a:path h="21228676" w="4835421">
                <a:moveTo>
                  <a:pt x="0" y="0"/>
                </a:moveTo>
                <a:lnTo>
                  <a:pt x="4835420" y="0"/>
                </a:lnTo>
                <a:lnTo>
                  <a:pt x="4835420" y="21228675"/>
                </a:lnTo>
                <a:lnTo>
                  <a:pt x="0" y="21228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7536657" y="-8805173"/>
            <a:ext cx="4835421" cy="21228676"/>
          </a:xfrm>
          <a:custGeom>
            <a:avLst/>
            <a:gdLst/>
            <a:ahLst/>
            <a:cxnLst/>
            <a:rect r="r" b="b" t="t" l="l"/>
            <a:pathLst>
              <a:path h="21228676" w="4835421">
                <a:moveTo>
                  <a:pt x="0" y="0"/>
                </a:moveTo>
                <a:lnTo>
                  <a:pt x="4835420" y="0"/>
                </a:lnTo>
                <a:lnTo>
                  <a:pt x="4835420" y="21228675"/>
                </a:lnTo>
                <a:lnTo>
                  <a:pt x="0" y="21228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7536657" y="-8805173"/>
            <a:ext cx="4835421" cy="21228676"/>
          </a:xfrm>
          <a:custGeom>
            <a:avLst/>
            <a:gdLst/>
            <a:ahLst/>
            <a:cxnLst/>
            <a:rect r="r" b="b" t="t" l="l"/>
            <a:pathLst>
              <a:path h="21228676" w="4835421">
                <a:moveTo>
                  <a:pt x="0" y="0"/>
                </a:moveTo>
                <a:lnTo>
                  <a:pt x="4835420" y="0"/>
                </a:lnTo>
                <a:lnTo>
                  <a:pt x="4835420" y="21228675"/>
                </a:lnTo>
                <a:lnTo>
                  <a:pt x="0" y="21228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501105" y="3967568"/>
            <a:ext cx="4308704" cy="1355283"/>
            <a:chOff x="0" y="0"/>
            <a:chExt cx="5744939" cy="1807044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5744939" cy="1807044"/>
            </a:xfrm>
            <a:custGeom>
              <a:avLst/>
              <a:gdLst/>
              <a:ahLst/>
              <a:cxnLst/>
              <a:rect r="r" b="b" t="t" l="l"/>
              <a:pathLst>
                <a:path h="1807044" w="5744939">
                  <a:moveTo>
                    <a:pt x="5744939" y="0"/>
                  </a:moveTo>
                  <a:lnTo>
                    <a:pt x="0" y="0"/>
                  </a:lnTo>
                  <a:lnTo>
                    <a:pt x="0" y="1807044"/>
                  </a:lnTo>
                  <a:lnTo>
                    <a:pt x="5744939" y="1807044"/>
                  </a:lnTo>
                  <a:lnTo>
                    <a:pt x="5744939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13025" y="333927"/>
              <a:ext cx="4118890" cy="1148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0F2763"/>
                  </a:solidFill>
                  <a:latin typeface="JA Jayagiri Sans Rough"/>
                </a:rPr>
                <a:t>INTELLIGENCE ARTIFICIELLE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610712" y="3967568"/>
            <a:ext cx="4308704" cy="1355283"/>
            <a:chOff x="0" y="0"/>
            <a:chExt cx="5744939" cy="18070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44939" cy="1807044"/>
            </a:xfrm>
            <a:custGeom>
              <a:avLst/>
              <a:gdLst/>
              <a:ahLst/>
              <a:cxnLst/>
              <a:rect r="r" b="b" t="t" l="l"/>
              <a:pathLst>
                <a:path h="1807044" w="5744939">
                  <a:moveTo>
                    <a:pt x="0" y="0"/>
                  </a:moveTo>
                  <a:lnTo>
                    <a:pt x="5744939" y="0"/>
                  </a:lnTo>
                  <a:lnTo>
                    <a:pt x="5744939" y="1807044"/>
                  </a:lnTo>
                  <a:lnTo>
                    <a:pt x="0" y="180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320343" y="613327"/>
              <a:ext cx="3104253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150" strike="noStrike" u="none">
                  <a:solidFill>
                    <a:srgbClr val="0F2763"/>
                  </a:solidFill>
                  <a:latin typeface="JA Jayagiri Sans Rough"/>
                </a:rPr>
                <a:t>BIG DATA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757541" y="375919"/>
            <a:ext cx="477291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41E9FF"/>
                </a:solidFill>
                <a:latin typeface="JA Jayagiri Sans Rough"/>
              </a:rPr>
              <a:t>Mais aussi 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6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73896"/>
            <a:ext cx="16230600" cy="4739208"/>
          </a:xfrm>
          <a:custGeom>
            <a:avLst/>
            <a:gdLst/>
            <a:ahLst/>
            <a:cxnLst/>
            <a:rect r="r" b="b" t="t" l="l"/>
            <a:pathLst>
              <a:path h="4739208" w="16230600">
                <a:moveTo>
                  <a:pt x="0" y="0"/>
                </a:moveTo>
                <a:lnTo>
                  <a:pt x="16230600" y="0"/>
                </a:lnTo>
                <a:lnTo>
                  <a:pt x="16230600" y="4739208"/>
                </a:lnTo>
                <a:lnTo>
                  <a:pt x="0" y="4739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69794"/>
            <a:ext cx="18288000" cy="11026588"/>
          </a:xfrm>
          <a:custGeom>
            <a:avLst/>
            <a:gdLst/>
            <a:ahLst/>
            <a:cxnLst/>
            <a:rect r="r" b="b" t="t" l="l"/>
            <a:pathLst>
              <a:path h="11026588" w="18288000">
                <a:moveTo>
                  <a:pt x="0" y="0"/>
                </a:moveTo>
                <a:lnTo>
                  <a:pt x="18288000" y="0"/>
                </a:lnTo>
                <a:lnTo>
                  <a:pt x="18288000" y="11026588"/>
                </a:lnTo>
                <a:lnTo>
                  <a:pt x="0" y="1102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4004" y="252095"/>
            <a:ext cx="643999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u="sng">
                <a:solidFill>
                  <a:srgbClr val="000000"/>
                </a:solidFill>
                <a:latin typeface="JA Jayagiri Sans Rough"/>
              </a:rPr>
              <a:t>Brief : L’insertion professionnelle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0975" y="9572284"/>
            <a:ext cx="778755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41E9FF"/>
                </a:solidFill>
                <a:latin typeface="JA Jayagiri Sans Rough"/>
              </a:rPr>
              <a:t>by Yoan, Dylan, Saif, Thomas et Cécile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496272" y="4011613"/>
            <a:ext cx="9295456" cy="2130424"/>
            <a:chOff x="0" y="0"/>
            <a:chExt cx="12393941" cy="284056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859794" y="-295275"/>
              <a:ext cx="10534146" cy="3135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0"/>
                </a:lnSpc>
                <a:spcBef>
                  <a:spcPct val="0"/>
                </a:spcBef>
              </a:pPr>
              <a:r>
                <a:rPr lang="en-US" sz="14000" spc="-140">
                  <a:solidFill>
                    <a:srgbClr val="FFFFFF"/>
                  </a:solidFill>
                  <a:latin typeface="JA Jayagiri Sans Rough"/>
                </a:rPr>
                <a:t>DevOps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97099"/>
              <a:ext cx="1859794" cy="1377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39"/>
                </a:lnSpc>
                <a:spcBef>
                  <a:spcPct val="0"/>
                </a:spcBef>
              </a:pPr>
              <a:r>
                <a:rPr lang="en-US" sz="6999" spc="-377">
                  <a:solidFill>
                    <a:srgbClr val="FFFFFF"/>
                  </a:solidFill>
                  <a:latin typeface="JA Jayagiri Sans Rough"/>
                </a:rPr>
                <a:t>Le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6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78381" y="608414"/>
            <a:ext cx="5680919" cy="9070172"/>
          </a:xfrm>
          <a:custGeom>
            <a:avLst/>
            <a:gdLst/>
            <a:ahLst/>
            <a:cxnLst/>
            <a:rect r="r" b="b" t="t" l="l"/>
            <a:pathLst>
              <a:path h="9070172" w="5680919">
                <a:moveTo>
                  <a:pt x="0" y="0"/>
                </a:moveTo>
                <a:lnTo>
                  <a:pt x="5680919" y="0"/>
                </a:lnTo>
                <a:lnTo>
                  <a:pt x="5680919" y="9070172"/>
                </a:lnTo>
                <a:lnTo>
                  <a:pt x="0" y="9070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1781" y="5865929"/>
            <a:ext cx="10490074" cy="3812657"/>
          </a:xfrm>
          <a:custGeom>
            <a:avLst/>
            <a:gdLst/>
            <a:ahLst/>
            <a:cxnLst/>
            <a:rect r="r" b="b" t="t" l="l"/>
            <a:pathLst>
              <a:path h="3812657" w="10490074">
                <a:moveTo>
                  <a:pt x="0" y="0"/>
                </a:moveTo>
                <a:lnTo>
                  <a:pt x="10490073" y="0"/>
                </a:lnTo>
                <a:lnTo>
                  <a:pt x="10490073" y="3812657"/>
                </a:lnTo>
                <a:lnTo>
                  <a:pt x="0" y="3812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1781" y="608414"/>
            <a:ext cx="10490074" cy="5114051"/>
          </a:xfrm>
          <a:custGeom>
            <a:avLst/>
            <a:gdLst/>
            <a:ahLst/>
            <a:cxnLst/>
            <a:rect r="r" b="b" t="t" l="l"/>
            <a:pathLst>
              <a:path h="5114051" w="10490074">
                <a:moveTo>
                  <a:pt x="0" y="0"/>
                </a:moveTo>
                <a:lnTo>
                  <a:pt x="10490073" y="0"/>
                </a:lnTo>
                <a:lnTo>
                  <a:pt x="10490073" y="5114050"/>
                </a:lnTo>
                <a:lnTo>
                  <a:pt x="0" y="511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219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6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894" y="776967"/>
            <a:ext cx="14846212" cy="8733066"/>
          </a:xfrm>
          <a:custGeom>
            <a:avLst/>
            <a:gdLst/>
            <a:ahLst/>
            <a:cxnLst/>
            <a:rect r="r" b="b" t="t" l="l"/>
            <a:pathLst>
              <a:path h="8733066" w="14846212">
                <a:moveTo>
                  <a:pt x="0" y="0"/>
                </a:moveTo>
                <a:lnTo>
                  <a:pt x="14846212" y="0"/>
                </a:lnTo>
                <a:lnTo>
                  <a:pt x="14846212" y="8733066"/>
                </a:lnTo>
                <a:lnTo>
                  <a:pt x="0" y="8733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6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2827" y="398837"/>
            <a:ext cx="14762347" cy="9489325"/>
          </a:xfrm>
          <a:custGeom>
            <a:avLst/>
            <a:gdLst/>
            <a:ahLst/>
            <a:cxnLst/>
            <a:rect r="r" b="b" t="t" l="l"/>
            <a:pathLst>
              <a:path h="9489325" w="14762347">
                <a:moveTo>
                  <a:pt x="0" y="0"/>
                </a:moveTo>
                <a:lnTo>
                  <a:pt x="14762346" y="0"/>
                </a:lnTo>
                <a:lnTo>
                  <a:pt x="14762346" y="9489326"/>
                </a:lnTo>
                <a:lnTo>
                  <a:pt x="0" y="9489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98284" y="3030538"/>
            <a:ext cx="11363215" cy="8527335"/>
          </a:xfrm>
          <a:custGeom>
            <a:avLst/>
            <a:gdLst/>
            <a:ahLst/>
            <a:cxnLst/>
            <a:rect r="r" b="b" t="t" l="l"/>
            <a:pathLst>
              <a:path h="8527335" w="11363215">
                <a:moveTo>
                  <a:pt x="0" y="0"/>
                </a:moveTo>
                <a:lnTo>
                  <a:pt x="11363215" y="0"/>
                </a:lnTo>
                <a:lnTo>
                  <a:pt x="11363215" y="8527335"/>
                </a:lnTo>
                <a:lnTo>
                  <a:pt x="0" y="852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8817" y="1670051"/>
            <a:ext cx="12010367" cy="242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 spc="-140">
                <a:solidFill>
                  <a:srgbClr val="FFFFFF"/>
                </a:solidFill>
                <a:latin typeface="JA Jayagiri Sans Rough"/>
              </a:rPr>
              <a:t>L’interview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0058" y="1028700"/>
            <a:ext cx="13879639" cy="8362421"/>
          </a:xfrm>
          <a:custGeom>
            <a:avLst/>
            <a:gdLst/>
            <a:ahLst/>
            <a:cxnLst/>
            <a:rect r="r" b="b" t="t" l="l"/>
            <a:pathLst>
              <a:path h="8362421" w="13879639">
                <a:moveTo>
                  <a:pt x="0" y="0"/>
                </a:moveTo>
                <a:lnTo>
                  <a:pt x="13879639" y="0"/>
                </a:lnTo>
                <a:lnTo>
                  <a:pt x="13879639" y="8362421"/>
                </a:lnTo>
                <a:lnTo>
                  <a:pt x="0" y="836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9431106" y="1028700"/>
            <a:ext cx="7828194" cy="1321008"/>
          </a:xfrm>
          <a:custGeom>
            <a:avLst/>
            <a:gdLst/>
            <a:ahLst/>
            <a:cxnLst/>
            <a:rect r="r" b="b" t="t" l="l"/>
            <a:pathLst>
              <a:path h="1321008" w="7828194">
                <a:moveTo>
                  <a:pt x="7828194" y="1321008"/>
                </a:moveTo>
                <a:lnTo>
                  <a:pt x="0" y="1321008"/>
                </a:lnTo>
                <a:lnTo>
                  <a:pt x="0" y="0"/>
                </a:lnTo>
                <a:lnTo>
                  <a:pt x="7828194" y="0"/>
                </a:lnTo>
                <a:lnTo>
                  <a:pt x="7828194" y="13210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26335" y="3274669"/>
            <a:ext cx="1643191" cy="1832612"/>
          </a:xfrm>
          <a:custGeom>
            <a:avLst/>
            <a:gdLst/>
            <a:ahLst/>
            <a:cxnLst/>
            <a:rect r="r" b="b" t="t" l="l"/>
            <a:pathLst>
              <a:path h="1832612" w="1643191">
                <a:moveTo>
                  <a:pt x="0" y="0"/>
                </a:moveTo>
                <a:lnTo>
                  <a:pt x="1643191" y="0"/>
                </a:lnTo>
                <a:lnTo>
                  <a:pt x="1643191" y="1832612"/>
                </a:lnTo>
                <a:lnTo>
                  <a:pt x="0" y="1832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024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99107" y="3274669"/>
            <a:ext cx="1975785" cy="1832612"/>
          </a:xfrm>
          <a:custGeom>
            <a:avLst/>
            <a:gdLst/>
            <a:ahLst/>
            <a:cxnLst/>
            <a:rect r="r" b="b" t="t" l="l"/>
            <a:pathLst>
              <a:path h="1832612" w="1975785">
                <a:moveTo>
                  <a:pt x="0" y="0"/>
                </a:moveTo>
                <a:lnTo>
                  <a:pt x="1975785" y="0"/>
                </a:lnTo>
                <a:lnTo>
                  <a:pt x="1975785" y="1832612"/>
                </a:lnTo>
                <a:lnTo>
                  <a:pt x="0" y="1832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89738" t="-193762" r="-83034" b="-13602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70183" y="3919558"/>
            <a:ext cx="1093304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 spc="519">
                <a:solidFill>
                  <a:srgbClr val="000000"/>
                </a:solidFill>
                <a:latin typeface="JA Jayagiri Sans Rough"/>
              </a:rPr>
              <a:t>“  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25939" y="4031861"/>
            <a:ext cx="381794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999" spc="149">
                <a:solidFill>
                  <a:srgbClr val="000000"/>
                </a:solidFill>
                <a:latin typeface="JA Jayagiri Sans Rough"/>
              </a:rPr>
              <a:t>...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2089" y="375919"/>
            <a:ext cx="364405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FFFFFF"/>
                </a:solidFill>
                <a:latin typeface="JA Jayagiri Sans Rough"/>
              </a:rPr>
              <a:t>Interview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78812" y="1473939"/>
            <a:ext cx="5532783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JA Jayagiri Sans Rough"/>
              </a:rPr>
              <a:t>Peux-tu te présenter ?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312" y="490219"/>
            <a:ext cx="5552580" cy="4617062"/>
            <a:chOff x="0" y="0"/>
            <a:chExt cx="7403439" cy="6156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672030" y="3712600"/>
              <a:ext cx="2190922" cy="2443483"/>
            </a:xfrm>
            <a:custGeom>
              <a:avLst/>
              <a:gdLst/>
              <a:ahLst/>
              <a:cxnLst/>
              <a:rect r="r" b="b" t="t" l="l"/>
              <a:pathLst>
                <a:path h="2443483" w="2190922">
                  <a:moveTo>
                    <a:pt x="0" y="0"/>
                  </a:moveTo>
                  <a:lnTo>
                    <a:pt x="2190922" y="0"/>
                  </a:lnTo>
                  <a:lnTo>
                    <a:pt x="2190922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024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69059" y="3712600"/>
              <a:ext cx="2634380" cy="2443483"/>
            </a:xfrm>
            <a:custGeom>
              <a:avLst/>
              <a:gdLst/>
              <a:ahLst/>
              <a:cxnLst/>
              <a:rect r="r" b="b" t="t" l="l"/>
              <a:pathLst>
                <a:path h="2443483" w="2634380">
                  <a:moveTo>
                    <a:pt x="0" y="0"/>
                  </a:moveTo>
                  <a:lnTo>
                    <a:pt x="2634380" y="0"/>
                  </a:lnTo>
                  <a:lnTo>
                    <a:pt x="2634380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30495" y="4569278"/>
              <a:ext cx="1457739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519">
                  <a:solidFill>
                    <a:srgbClr val="000000"/>
                  </a:solidFill>
                  <a:latin typeface="JA Jayagiri Sans Rough"/>
                </a:rPr>
                <a:t>“  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04835" y="4719015"/>
              <a:ext cx="50905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999" spc="149">
                  <a:solidFill>
                    <a:srgbClr val="000000"/>
                  </a:solidFill>
                  <a:latin typeface="JA Jayagiri Sans Rough"/>
                </a:rPr>
                <a:t>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4858147" cy="1223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u="sng">
                  <a:solidFill>
                    <a:srgbClr val="FFFFFF"/>
                  </a:solidFill>
                  <a:latin typeface="JA Jayagiri Sans Rough"/>
                </a:rPr>
                <a:t>Interview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7651554" y="1028700"/>
            <a:ext cx="9607746" cy="1621307"/>
          </a:xfrm>
          <a:custGeom>
            <a:avLst/>
            <a:gdLst/>
            <a:ahLst/>
            <a:cxnLst/>
            <a:rect r="r" b="b" t="t" l="l"/>
            <a:pathLst>
              <a:path h="1621307" w="9607746">
                <a:moveTo>
                  <a:pt x="9607746" y="1621307"/>
                </a:moveTo>
                <a:lnTo>
                  <a:pt x="0" y="1621307"/>
                </a:lnTo>
                <a:lnTo>
                  <a:pt x="0" y="0"/>
                </a:lnTo>
                <a:lnTo>
                  <a:pt x="9607746" y="0"/>
                </a:lnTo>
                <a:lnTo>
                  <a:pt x="9607746" y="162130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64169" y="1681239"/>
            <a:ext cx="9216291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JA Jayagiri Sans Rough"/>
              </a:rPr>
              <a:t>Comment es-tu devenu DevOps ?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9738" t="-193762" r="-83034" b="-136028"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312" y="490219"/>
            <a:ext cx="5552580" cy="4617062"/>
            <a:chOff x="0" y="0"/>
            <a:chExt cx="7403439" cy="6156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672030" y="3712600"/>
              <a:ext cx="2190922" cy="2443483"/>
            </a:xfrm>
            <a:custGeom>
              <a:avLst/>
              <a:gdLst/>
              <a:ahLst/>
              <a:cxnLst/>
              <a:rect r="r" b="b" t="t" l="l"/>
              <a:pathLst>
                <a:path h="2443483" w="2190922">
                  <a:moveTo>
                    <a:pt x="0" y="0"/>
                  </a:moveTo>
                  <a:lnTo>
                    <a:pt x="2190922" y="0"/>
                  </a:lnTo>
                  <a:lnTo>
                    <a:pt x="2190922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024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69059" y="3712600"/>
              <a:ext cx="2634380" cy="2443483"/>
            </a:xfrm>
            <a:custGeom>
              <a:avLst/>
              <a:gdLst/>
              <a:ahLst/>
              <a:cxnLst/>
              <a:rect r="r" b="b" t="t" l="l"/>
              <a:pathLst>
                <a:path h="2443483" w="2634380">
                  <a:moveTo>
                    <a:pt x="0" y="0"/>
                  </a:moveTo>
                  <a:lnTo>
                    <a:pt x="2634380" y="0"/>
                  </a:lnTo>
                  <a:lnTo>
                    <a:pt x="2634380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30495" y="4569278"/>
              <a:ext cx="1457739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519">
                  <a:solidFill>
                    <a:srgbClr val="000000"/>
                  </a:solidFill>
                  <a:latin typeface="JA Jayagiri Sans Rough"/>
                </a:rPr>
                <a:t>“  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04835" y="4719015"/>
              <a:ext cx="50905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999" spc="149">
                  <a:solidFill>
                    <a:srgbClr val="000000"/>
                  </a:solidFill>
                  <a:latin typeface="JA Jayagiri Sans Rough"/>
                </a:rPr>
                <a:t>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4858147" cy="1223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u="sng">
                  <a:solidFill>
                    <a:srgbClr val="FFFFFF"/>
                  </a:solidFill>
                  <a:latin typeface="JA Jayagiri Sans Rough"/>
                </a:rPr>
                <a:t>Interview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8443756" y="1028700"/>
            <a:ext cx="8815544" cy="1487623"/>
          </a:xfrm>
          <a:custGeom>
            <a:avLst/>
            <a:gdLst/>
            <a:ahLst/>
            <a:cxnLst/>
            <a:rect r="r" b="b" t="t" l="l"/>
            <a:pathLst>
              <a:path h="1487623" w="8815544">
                <a:moveTo>
                  <a:pt x="8815544" y="1487623"/>
                </a:moveTo>
                <a:lnTo>
                  <a:pt x="0" y="1487623"/>
                </a:lnTo>
                <a:lnTo>
                  <a:pt x="0" y="0"/>
                </a:lnTo>
                <a:lnTo>
                  <a:pt x="8815544" y="0"/>
                </a:lnTo>
                <a:lnTo>
                  <a:pt x="8815544" y="148762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24413" y="1347697"/>
            <a:ext cx="10054229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JA Jayagiri Sans Rough"/>
              </a:rPr>
              <a:t>Parle-moi de ton processus de recrutement chez Inetum.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9738" t="-193762" r="-83034" b="-136028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312" y="490219"/>
            <a:ext cx="5552580" cy="4617062"/>
            <a:chOff x="0" y="0"/>
            <a:chExt cx="7403439" cy="6156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672030" y="3712600"/>
              <a:ext cx="2190922" cy="2443483"/>
            </a:xfrm>
            <a:custGeom>
              <a:avLst/>
              <a:gdLst/>
              <a:ahLst/>
              <a:cxnLst/>
              <a:rect r="r" b="b" t="t" l="l"/>
              <a:pathLst>
                <a:path h="2443483" w="2190922">
                  <a:moveTo>
                    <a:pt x="0" y="0"/>
                  </a:moveTo>
                  <a:lnTo>
                    <a:pt x="2190922" y="0"/>
                  </a:lnTo>
                  <a:lnTo>
                    <a:pt x="2190922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024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69059" y="3712600"/>
              <a:ext cx="2634380" cy="2443483"/>
            </a:xfrm>
            <a:custGeom>
              <a:avLst/>
              <a:gdLst/>
              <a:ahLst/>
              <a:cxnLst/>
              <a:rect r="r" b="b" t="t" l="l"/>
              <a:pathLst>
                <a:path h="2443483" w="2634380">
                  <a:moveTo>
                    <a:pt x="0" y="0"/>
                  </a:moveTo>
                  <a:lnTo>
                    <a:pt x="2634380" y="0"/>
                  </a:lnTo>
                  <a:lnTo>
                    <a:pt x="2634380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30495" y="4569278"/>
              <a:ext cx="1457739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519">
                  <a:solidFill>
                    <a:srgbClr val="000000"/>
                  </a:solidFill>
                  <a:latin typeface="JA Jayagiri Sans Rough"/>
                </a:rPr>
                <a:t>“  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04835" y="4719015"/>
              <a:ext cx="50905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999" spc="149">
                  <a:solidFill>
                    <a:srgbClr val="000000"/>
                  </a:solidFill>
                  <a:latin typeface="JA Jayagiri Sans Rough"/>
                </a:rPr>
                <a:t>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4858147" cy="1223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u="sng">
                  <a:solidFill>
                    <a:srgbClr val="FFFFFF"/>
                  </a:solidFill>
                  <a:latin typeface="JA Jayagiri Sans Rough"/>
                </a:rPr>
                <a:t>Interview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7439527" y="1028700"/>
            <a:ext cx="9819773" cy="1657087"/>
          </a:xfrm>
          <a:custGeom>
            <a:avLst/>
            <a:gdLst/>
            <a:ahLst/>
            <a:cxnLst/>
            <a:rect r="r" b="b" t="t" l="l"/>
            <a:pathLst>
              <a:path h="1657087" w="9819773">
                <a:moveTo>
                  <a:pt x="9819773" y="1657087"/>
                </a:moveTo>
                <a:lnTo>
                  <a:pt x="0" y="1657087"/>
                </a:lnTo>
                <a:lnTo>
                  <a:pt x="0" y="0"/>
                </a:lnTo>
                <a:lnTo>
                  <a:pt x="9819773" y="0"/>
                </a:lnTo>
                <a:lnTo>
                  <a:pt x="9819773" y="165708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62983" y="1054839"/>
            <a:ext cx="9572861" cy="127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JA Jayagiri Sans Rough"/>
              </a:rPr>
              <a:t>Peux-tu décrire tes responsabilités et missions spécifiques ?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9738" t="-193762" r="-83034" b="-136028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6242" y="8709554"/>
            <a:ext cx="2127433" cy="1596496"/>
          </a:xfrm>
          <a:custGeom>
            <a:avLst/>
            <a:gdLst/>
            <a:ahLst/>
            <a:cxnLst/>
            <a:rect r="r" b="b" t="t" l="l"/>
            <a:pathLst>
              <a:path h="1596496" w="2127433">
                <a:moveTo>
                  <a:pt x="0" y="0"/>
                </a:moveTo>
                <a:lnTo>
                  <a:pt x="2127433" y="0"/>
                </a:lnTo>
                <a:lnTo>
                  <a:pt x="2127433" y="1596496"/>
                </a:lnTo>
                <a:lnTo>
                  <a:pt x="0" y="159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802108" y="1527175"/>
            <a:ext cx="19892215" cy="703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41E9FF"/>
                </a:solidFill>
                <a:latin typeface="JA Jayagiri Sans Rough"/>
              </a:rPr>
              <a:t>“ Au-delà du métier... 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41E9FF"/>
                </a:solidFill>
                <a:latin typeface="JA Jayagiri Sans Rough"/>
              </a:rPr>
              <a:t>une méthode,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41E9FF"/>
                </a:solidFill>
                <a:latin typeface="JA Jayagiri Sans Rough"/>
              </a:rPr>
              <a:t>Au-delà de la méthode...</a:t>
            </a:r>
          </a:p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41E9FF"/>
                </a:solidFill>
                <a:latin typeface="JA Jayagiri Sans Rough"/>
              </a:rPr>
              <a:t>une philosophie ! ”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7737795" y="1028700"/>
            <a:ext cx="9521505" cy="1606754"/>
          </a:xfrm>
          <a:custGeom>
            <a:avLst/>
            <a:gdLst/>
            <a:ahLst/>
            <a:cxnLst/>
            <a:rect r="r" b="b" t="t" l="l"/>
            <a:pathLst>
              <a:path h="1606754" w="9521505">
                <a:moveTo>
                  <a:pt x="9521505" y="1606754"/>
                </a:moveTo>
                <a:lnTo>
                  <a:pt x="0" y="1606754"/>
                </a:lnTo>
                <a:lnTo>
                  <a:pt x="0" y="0"/>
                </a:lnTo>
                <a:lnTo>
                  <a:pt x="9521505" y="0"/>
                </a:lnTo>
                <a:lnTo>
                  <a:pt x="9521505" y="16067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77738" y="1407262"/>
            <a:ext cx="9020619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JA Jayagiri Sans Rough"/>
              </a:rPr>
              <a:t>Peux-tu décrire une semaine type dans ton quotidien professionnel chez Inetum 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22312" y="490219"/>
            <a:ext cx="5552580" cy="4617062"/>
            <a:chOff x="0" y="0"/>
            <a:chExt cx="7403439" cy="6156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672030" y="3712600"/>
              <a:ext cx="2190922" cy="2443483"/>
            </a:xfrm>
            <a:custGeom>
              <a:avLst/>
              <a:gdLst/>
              <a:ahLst/>
              <a:cxnLst/>
              <a:rect r="r" b="b" t="t" l="l"/>
              <a:pathLst>
                <a:path h="2443483" w="2190922">
                  <a:moveTo>
                    <a:pt x="0" y="0"/>
                  </a:moveTo>
                  <a:lnTo>
                    <a:pt x="2190922" y="0"/>
                  </a:lnTo>
                  <a:lnTo>
                    <a:pt x="2190922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024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769059" y="3712600"/>
              <a:ext cx="2634380" cy="2443483"/>
            </a:xfrm>
            <a:custGeom>
              <a:avLst/>
              <a:gdLst/>
              <a:ahLst/>
              <a:cxnLst/>
              <a:rect r="r" b="b" t="t" l="l"/>
              <a:pathLst>
                <a:path h="2443483" w="2634380">
                  <a:moveTo>
                    <a:pt x="0" y="0"/>
                  </a:moveTo>
                  <a:lnTo>
                    <a:pt x="2634380" y="0"/>
                  </a:lnTo>
                  <a:lnTo>
                    <a:pt x="2634380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930495" y="4569278"/>
              <a:ext cx="1457739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519">
                  <a:solidFill>
                    <a:srgbClr val="000000"/>
                  </a:solidFill>
                  <a:latin typeface="JA Jayagiri Sans Rough"/>
                </a:rPr>
                <a:t>“  ”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404835" y="4719015"/>
              <a:ext cx="50905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999" spc="149">
                  <a:solidFill>
                    <a:srgbClr val="000000"/>
                  </a:solidFill>
                  <a:latin typeface="JA Jayagiri Sans Rough"/>
                </a:rPr>
                <a:t>...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114300"/>
              <a:ext cx="4858147" cy="1223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99"/>
                </a:lnSpc>
                <a:spcBef>
                  <a:spcPct val="0"/>
                </a:spcBef>
              </a:pPr>
              <a:r>
                <a:rPr lang="en-US" sz="5499" strike="noStrike" u="sng">
                  <a:solidFill>
                    <a:srgbClr val="FFFFFF"/>
                  </a:solidFill>
                  <a:latin typeface="JA Jayagiri Sans Rough"/>
                </a:rPr>
                <a:t>Interview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9738" t="-193762" r="-83034" b="-136028"/>
              </a:stretch>
            </a:blipFill>
          </p:spPr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312" y="490219"/>
            <a:ext cx="5552580" cy="4617062"/>
            <a:chOff x="0" y="0"/>
            <a:chExt cx="7403439" cy="6156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672030" y="3712600"/>
              <a:ext cx="2190922" cy="2443483"/>
            </a:xfrm>
            <a:custGeom>
              <a:avLst/>
              <a:gdLst/>
              <a:ahLst/>
              <a:cxnLst/>
              <a:rect r="r" b="b" t="t" l="l"/>
              <a:pathLst>
                <a:path h="2443483" w="2190922">
                  <a:moveTo>
                    <a:pt x="0" y="0"/>
                  </a:moveTo>
                  <a:lnTo>
                    <a:pt x="2190922" y="0"/>
                  </a:lnTo>
                  <a:lnTo>
                    <a:pt x="2190922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024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69059" y="3712600"/>
              <a:ext cx="2634380" cy="2443483"/>
            </a:xfrm>
            <a:custGeom>
              <a:avLst/>
              <a:gdLst/>
              <a:ahLst/>
              <a:cxnLst/>
              <a:rect r="r" b="b" t="t" l="l"/>
              <a:pathLst>
                <a:path h="2443483" w="2634380">
                  <a:moveTo>
                    <a:pt x="0" y="0"/>
                  </a:moveTo>
                  <a:lnTo>
                    <a:pt x="2634380" y="0"/>
                  </a:lnTo>
                  <a:lnTo>
                    <a:pt x="2634380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30495" y="4569278"/>
              <a:ext cx="1457739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519">
                  <a:solidFill>
                    <a:srgbClr val="000000"/>
                  </a:solidFill>
                  <a:latin typeface="JA Jayagiri Sans Rough"/>
                </a:rPr>
                <a:t>“  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04835" y="4719015"/>
              <a:ext cx="50905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999" spc="149">
                  <a:solidFill>
                    <a:srgbClr val="000000"/>
                  </a:solidFill>
                  <a:latin typeface="JA Jayagiri Sans Rough"/>
                </a:rPr>
                <a:t>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4858147" cy="1223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u="sng">
                  <a:solidFill>
                    <a:srgbClr val="FFFFFF"/>
                  </a:solidFill>
                  <a:latin typeface="JA Jayagiri Sans Rough"/>
                </a:rPr>
                <a:t>Interview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8238013" y="1028700"/>
            <a:ext cx="9021287" cy="1522342"/>
          </a:xfrm>
          <a:custGeom>
            <a:avLst/>
            <a:gdLst/>
            <a:ahLst/>
            <a:cxnLst/>
            <a:rect r="r" b="b" t="t" l="l"/>
            <a:pathLst>
              <a:path h="1522342" w="9021287">
                <a:moveTo>
                  <a:pt x="9021287" y="1522342"/>
                </a:moveTo>
                <a:lnTo>
                  <a:pt x="0" y="1522342"/>
                </a:lnTo>
                <a:lnTo>
                  <a:pt x="0" y="0"/>
                </a:lnTo>
                <a:lnTo>
                  <a:pt x="9021287" y="0"/>
                </a:lnTo>
                <a:lnTo>
                  <a:pt x="9021287" y="152234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76113" y="1393631"/>
            <a:ext cx="8842448" cy="127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000">
                <a:solidFill>
                  <a:srgbClr val="000000"/>
                </a:solidFill>
                <a:latin typeface="JA Jayagiri Sans Rough"/>
              </a:rPr>
              <a:t>Qu’est ce qui te plait dans ton métier ? Quelles sont tes ambitions ?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9738" t="-193762" r="-83034" b="-136028"/>
              </a:stretch>
            </a:blipFill>
          </p:spPr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056" y="1538431"/>
            <a:ext cx="16667888" cy="8269108"/>
            <a:chOff x="0" y="0"/>
            <a:chExt cx="1646177" cy="816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6177" cy="816685"/>
            </a:xfrm>
            <a:custGeom>
              <a:avLst/>
              <a:gdLst/>
              <a:ahLst/>
              <a:cxnLst/>
              <a:rect r="r" b="b" t="t" l="l"/>
              <a:pathLst>
                <a:path h="816685" w="1646177">
                  <a:moveTo>
                    <a:pt x="10683" y="0"/>
                  </a:moveTo>
                  <a:lnTo>
                    <a:pt x="1635494" y="0"/>
                  </a:lnTo>
                  <a:cubicBezTo>
                    <a:pt x="1638328" y="0"/>
                    <a:pt x="1641045" y="1126"/>
                    <a:pt x="1643048" y="3129"/>
                  </a:cubicBezTo>
                  <a:cubicBezTo>
                    <a:pt x="1645052" y="5132"/>
                    <a:pt x="1646177" y="7850"/>
                    <a:pt x="1646177" y="10683"/>
                  </a:cubicBezTo>
                  <a:lnTo>
                    <a:pt x="1646177" y="806002"/>
                  </a:lnTo>
                  <a:cubicBezTo>
                    <a:pt x="1646177" y="811902"/>
                    <a:pt x="1641394" y="816685"/>
                    <a:pt x="1635494" y="816685"/>
                  </a:cubicBezTo>
                  <a:lnTo>
                    <a:pt x="10683" y="816685"/>
                  </a:lnTo>
                  <a:cubicBezTo>
                    <a:pt x="7850" y="816685"/>
                    <a:pt x="5132" y="815560"/>
                    <a:pt x="3129" y="813556"/>
                  </a:cubicBezTo>
                  <a:cubicBezTo>
                    <a:pt x="1126" y="811553"/>
                    <a:pt x="0" y="808835"/>
                    <a:pt x="0" y="806002"/>
                  </a:cubicBezTo>
                  <a:lnTo>
                    <a:pt x="0" y="10683"/>
                  </a:lnTo>
                  <a:cubicBezTo>
                    <a:pt x="0" y="7850"/>
                    <a:pt x="1126" y="5132"/>
                    <a:pt x="3129" y="3129"/>
                  </a:cubicBezTo>
                  <a:cubicBezTo>
                    <a:pt x="5132" y="1126"/>
                    <a:pt x="7850" y="0"/>
                    <a:pt x="1068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4216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084052" y="906144"/>
            <a:ext cx="5246370" cy="3199408"/>
            <a:chOff x="0" y="0"/>
            <a:chExt cx="812800" cy="49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95672"/>
            </a:xfrm>
            <a:custGeom>
              <a:avLst/>
              <a:gdLst/>
              <a:ahLst/>
              <a:cxnLst/>
              <a:rect r="r" b="b" t="t" l="l"/>
              <a:pathLst>
                <a:path h="495672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461732"/>
                  </a:lnTo>
                  <a:cubicBezTo>
                    <a:pt x="812800" y="470733"/>
                    <a:pt x="809224" y="479366"/>
                    <a:pt x="802859" y="485731"/>
                  </a:cubicBezTo>
                  <a:cubicBezTo>
                    <a:pt x="796494" y="492096"/>
                    <a:pt x="787861" y="495672"/>
                    <a:pt x="778860" y="495672"/>
                  </a:cubicBezTo>
                  <a:lnTo>
                    <a:pt x="33940" y="495672"/>
                  </a:lnTo>
                  <a:cubicBezTo>
                    <a:pt x="15196" y="495672"/>
                    <a:pt x="0" y="480476"/>
                    <a:pt x="0" y="461732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-12254" t="-6762" r="-16671" b="-261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22312" y="375919"/>
            <a:ext cx="563020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FFFFFF"/>
                </a:solidFill>
                <a:latin typeface="JA Jayagiri Sans Rough"/>
              </a:rPr>
              <a:t>Petite aparté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312" y="490219"/>
            <a:ext cx="5552580" cy="4617062"/>
            <a:chOff x="0" y="0"/>
            <a:chExt cx="7403439" cy="6156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672030" y="3712600"/>
              <a:ext cx="2190922" cy="2443483"/>
            </a:xfrm>
            <a:custGeom>
              <a:avLst/>
              <a:gdLst/>
              <a:ahLst/>
              <a:cxnLst/>
              <a:rect r="r" b="b" t="t" l="l"/>
              <a:pathLst>
                <a:path h="2443483" w="2190922">
                  <a:moveTo>
                    <a:pt x="0" y="0"/>
                  </a:moveTo>
                  <a:lnTo>
                    <a:pt x="2190922" y="0"/>
                  </a:lnTo>
                  <a:lnTo>
                    <a:pt x="2190922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024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69059" y="3712600"/>
              <a:ext cx="2634380" cy="2443483"/>
            </a:xfrm>
            <a:custGeom>
              <a:avLst/>
              <a:gdLst/>
              <a:ahLst/>
              <a:cxnLst/>
              <a:rect r="r" b="b" t="t" l="l"/>
              <a:pathLst>
                <a:path h="2443483" w="2634380">
                  <a:moveTo>
                    <a:pt x="0" y="0"/>
                  </a:moveTo>
                  <a:lnTo>
                    <a:pt x="2634380" y="0"/>
                  </a:lnTo>
                  <a:lnTo>
                    <a:pt x="2634380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30495" y="4569278"/>
              <a:ext cx="1457739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519">
                  <a:solidFill>
                    <a:srgbClr val="000000"/>
                  </a:solidFill>
                  <a:latin typeface="JA Jayagiri Sans Rough"/>
                </a:rPr>
                <a:t>“  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04835" y="4719015"/>
              <a:ext cx="50905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999" spc="149">
                  <a:solidFill>
                    <a:srgbClr val="000000"/>
                  </a:solidFill>
                  <a:latin typeface="JA Jayagiri Sans Rough"/>
                </a:rPr>
                <a:t>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4858147" cy="1223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u="sng">
                  <a:solidFill>
                    <a:srgbClr val="FFFFFF"/>
                  </a:solidFill>
                  <a:latin typeface="JA Jayagiri Sans Rough"/>
                </a:rPr>
                <a:t>Interview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8238013" y="1028700"/>
            <a:ext cx="9021287" cy="1522342"/>
          </a:xfrm>
          <a:custGeom>
            <a:avLst/>
            <a:gdLst/>
            <a:ahLst/>
            <a:cxnLst/>
            <a:rect r="r" b="b" t="t" l="l"/>
            <a:pathLst>
              <a:path h="1522342" w="9021287">
                <a:moveTo>
                  <a:pt x="9021287" y="1522342"/>
                </a:moveTo>
                <a:lnTo>
                  <a:pt x="0" y="1522342"/>
                </a:lnTo>
                <a:lnTo>
                  <a:pt x="0" y="0"/>
                </a:lnTo>
                <a:lnTo>
                  <a:pt x="9021287" y="0"/>
                </a:lnTo>
                <a:lnTo>
                  <a:pt x="9021287" y="152234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76113" y="1393631"/>
            <a:ext cx="8842448" cy="127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000">
                <a:solidFill>
                  <a:srgbClr val="000000"/>
                </a:solidFill>
                <a:latin typeface="JA Jayagiri Sans Rough"/>
              </a:rPr>
              <a:t>Qu’est ce qui te plait dans ton métier ? Quelles sont tes ambitions ?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9738" t="-193762" r="-83034" b="-136028"/>
              </a:stretch>
            </a:blipFill>
          </p:spPr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312" y="490219"/>
            <a:ext cx="5552580" cy="5588612"/>
            <a:chOff x="0" y="0"/>
            <a:chExt cx="7403439" cy="7451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672030" y="5008000"/>
              <a:ext cx="2190922" cy="2443483"/>
            </a:xfrm>
            <a:custGeom>
              <a:avLst/>
              <a:gdLst/>
              <a:ahLst/>
              <a:cxnLst/>
              <a:rect r="r" b="b" t="t" l="l"/>
              <a:pathLst>
                <a:path h="2443483" w="2190922">
                  <a:moveTo>
                    <a:pt x="0" y="0"/>
                  </a:moveTo>
                  <a:lnTo>
                    <a:pt x="2190922" y="0"/>
                  </a:lnTo>
                  <a:lnTo>
                    <a:pt x="2190922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024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69059" y="5008000"/>
              <a:ext cx="2634380" cy="2443483"/>
            </a:xfrm>
            <a:custGeom>
              <a:avLst/>
              <a:gdLst/>
              <a:ahLst/>
              <a:cxnLst/>
              <a:rect r="r" b="b" t="t" l="l"/>
              <a:pathLst>
                <a:path h="2443483" w="2634380">
                  <a:moveTo>
                    <a:pt x="0" y="0"/>
                  </a:moveTo>
                  <a:lnTo>
                    <a:pt x="2634380" y="0"/>
                  </a:lnTo>
                  <a:lnTo>
                    <a:pt x="2634380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30495" y="5864678"/>
              <a:ext cx="1457739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519">
                  <a:solidFill>
                    <a:srgbClr val="000000"/>
                  </a:solidFill>
                  <a:latin typeface="JA Jayagiri Sans Rough"/>
                </a:rPr>
                <a:t>“  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04835" y="6014415"/>
              <a:ext cx="50905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999" spc="149">
                  <a:solidFill>
                    <a:srgbClr val="000000"/>
                  </a:solidFill>
                  <a:latin typeface="JA Jayagiri Sans Rough"/>
                </a:rPr>
                <a:t>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4858147" cy="251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99"/>
                </a:lnSpc>
                <a:spcBef>
                  <a:spcPct val="0"/>
                </a:spcBef>
              </a:pPr>
              <a:r>
                <a:rPr lang="en-US" sz="5499" strike="noStrike" u="sng">
                  <a:solidFill>
                    <a:srgbClr val="FFFFFF"/>
                  </a:solidFill>
                  <a:latin typeface="JA Jayagiri Sans Rough"/>
                </a:rPr>
                <a:t>Interview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8238013" y="1028700"/>
            <a:ext cx="9021287" cy="1522342"/>
          </a:xfrm>
          <a:custGeom>
            <a:avLst/>
            <a:gdLst/>
            <a:ahLst/>
            <a:cxnLst/>
            <a:rect r="r" b="b" t="t" l="l"/>
            <a:pathLst>
              <a:path h="1522342" w="9021287">
                <a:moveTo>
                  <a:pt x="9021287" y="1522342"/>
                </a:moveTo>
                <a:lnTo>
                  <a:pt x="0" y="1522342"/>
                </a:lnTo>
                <a:lnTo>
                  <a:pt x="0" y="0"/>
                </a:lnTo>
                <a:lnTo>
                  <a:pt x="9021287" y="0"/>
                </a:lnTo>
                <a:lnTo>
                  <a:pt x="9021287" y="152234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16852" y="1574606"/>
            <a:ext cx="8663609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JA Jayagiri Sans Rough"/>
              </a:rPr>
              <a:t>Quels sont les facteurs de succès ?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9738" t="-193762" r="-83034" b="-136028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312" y="490219"/>
            <a:ext cx="5552580" cy="4617062"/>
            <a:chOff x="0" y="0"/>
            <a:chExt cx="7403439" cy="6156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672030" y="3712600"/>
              <a:ext cx="2190922" cy="2443483"/>
            </a:xfrm>
            <a:custGeom>
              <a:avLst/>
              <a:gdLst/>
              <a:ahLst/>
              <a:cxnLst/>
              <a:rect r="r" b="b" t="t" l="l"/>
              <a:pathLst>
                <a:path h="2443483" w="2190922">
                  <a:moveTo>
                    <a:pt x="0" y="0"/>
                  </a:moveTo>
                  <a:lnTo>
                    <a:pt x="2190922" y="0"/>
                  </a:lnTo>
                  <a:lnTo>
                    <a:pt x="2190922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024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69059" y="3712600"/>
              <a:ext cx="2634380" cy="2443483"/>
            </a:xfrm>
            <a:custGeom>
              <a:avLst/>
              <a:gdLst/>
              <a:ahLst/>
              <a:cxnLst/>
              <a:rect r="r" b="b" t="t" l="l"/>
              <a:pathLst>
                <a:path h="2443483" w="2634380">
                  <a:moveTo>
                    <a:pt x="0" y="0"/>
                  </a:moveTo>
                  <a:lnTo>
                    <a:pt x="2634380" y="0"/>
                  </a:lnTo>
                  <a:lnTo>
                    <a:pt x="2634380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30495" y="4569278"/>
              <a:ext cx="1457739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519">
                  <a:solidFill>
                    <a:srgbClr val="000000"/>
                  </a:solidFill>
                  <a:latin typeface="JA Jayagiri Sans Rough"/>
                </a:rPr>
                <a:t>“  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04835" y="4719015"/>
              <a:ext cx="50905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999" spc="149">
                  <a:solidFill>
                    <a:srgbClr val="000000"/>
                  </a:solidFill>
                  <a:latin typeface="JA Jayagiri Sans Rough"/>
                </a:rPr>
                <a:t>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4858147" cy="1223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99"/>
                </a:lnSpc>
                <a:spcBef>
                  <a:spcPct val="0"/>
                </a:spcBef>
              </a:pPr>
              <a:r>
                <a:rPr lang="en-US" sz="5499" strike="noStrike" u="sng">
                  <a:solidFill>
                    <a:srgbClr val="FFFFFF"/>
                  </a:solidFill>
                  <a:latin typeface="JA Jayagiri Sans Rough"/>
                </a:rPr>
                <a:t>Interview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6770116" y="1028700"/>
            <a:ext cx="10489184" cy="1770050"/>
          </a:xfrm>
          <a:custGeom>
            <a:avLst/>
            <a:gdLst/>
            <a:ahLst/>
            <a:cxnLst/>
            <a:rect r="r" b="b" t="t" l="l"/>
            <a:pathLst>
              <a:path h="1770050" w="10489184">
                <a:moveTo>
                  <a:pt x="10489184" y="1770050"/>
                </a:moveTo>
                <a:lnTo>
                  <a:pt x="0" y="1770050"/>
                </a:lnTo>
                <a:lnTo>
                  <a:pt x="0" y="0"/>
                </a:lnTo>
                <a:lnTo>
                  <a:pt x="10489184" y="0"/>
                </a:lnTo>
                <a:lnTo>
                  <a:pt x="10489184" y="17700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04850" y="1365056"/>
            <a:ext cx="9486936" cy="127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JA Jayagiri Sans Rough"/>
              </a:rPr>
              <a:t>Est-ce que la perception que tu avais du métier de DevOps correspond à la réalité de ce domaine professionnel ?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9738" t="-193762" r="-83034" b="-136028"/>
              </a:stretch>
            </a:blipFill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312" y="490219"/>
            <a:ext cx="5552580" cy="4617062"/>
            <a:chOff x="0" y="0"/>
            <a:chExt cx="7403439" cy="6156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672030" y="3712600"/>
              <a:ext cx="2190922" cy="2443483"/>
            </a:xfrm>
            <a:custGeom>
              <a:avLst/>
              <a:gdLst/>
              <a:ahLst/>
              <a:cxnLst/>
              <a:rect r="r" b="b" t="t" l="l"/>
              <a:pathLst>
                <a:path h="2443483" w="2190922">
                  <a:moveTo>
                    <a:pt x="0" y="0"/>
                  </a:moveTo>
                  <a:lnTo>
                    <a:pt x="2190922" y="0"/>
                  </a:lnTo>
                  <a:lnTo>
                    <a:pt x="2190922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024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69059" y="3712600"/>
              <a:ext cx="2634380" cy="2443483"/>
            </a:xfrm>
            <a:custGeom>
              <a:avLst/>
              <a:gdLst/>
              <a:ahLst/>
              <a:cxnLst/>
              <a:rect r="r" b="b" t="t" l="l"/>
              <a:pathLst>
                <a:path h="2443483" w="2634380">
                  <a:moveTo>
                    <a:pt x="0" y="0"/>
                  </a:moveTo>
                  <a:lnTo>
                    <a:pt x="2634380" y="0"/>
                  </a:lnTo>
                  <a:lnTo>
                    <a:pt x="2634380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30495" y="4569278"/>
              <a:ext cx="1457739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519">
                  <a:solidFill>
                    <a:srgbClr val="000000"/>
                  </a:solidFill>
                  <a:latin typeface="JA Jayagiri Sans Rough"/>
                </a:rPr>
                <a:t>“  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04835" y="4719015"/>
              <a:ext cx="50905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999" spc="149">
                  <a:solidFill>
                    <a:srgbClr val="000000"/>
                  </a:solidFill>
                  <a:latin typeface="JA Jayagiri Sans Rough"/>
                </a:rPr>
                <a:t>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4858147" cy="1223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u="sng">
                  <a:solidFill>
                    <a:srgbClr val="FFFFFF"/>
                  </a:solidFill>
                  <a:latin typeface="JA Jayagiri Sans Rough"/>
                </a:rPr>
                <a:t>Interview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5868488" y="1028700"/>
            <a:ext cx="11390812" cy="1922200"/>
          </a:xfrm>
          <a:custGeom>
            <a:avLst/>
            <a:gdLst/>
            <a:ahLst/>
            <a:cxnLst/>
            <a:rect r="r" b="b" t="t" l="l"/>
            <a:pathLst>
              <a:path h="1922200" w="11390812">
                <a:moveTo>
                  <a:pt x="11390812" y="1922200"/>
                </a:moveTo>
                <a:lnTo>
                  <a:pt x="0" y="1922200"/>
                </a:lnTo>
                <a:lnTo>
                  <a:pt x="0" y="0"/>
                </a:lnTo>
                <a:lnTo>
                  <a:pt x="11390812" y="0"/>
                </a:lnTo>
                <a:lnTo>
                  <a:pt x="11390812" y="19222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60772" y="1355435"/>
            <a:ext cx="10806243" cy="127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JA Jayagiri Sans Rough"/>
              </a:rPr>
              <a:t>Quel salaire serait idéal pour un DevOps, en tenant compte des compétences, de l'expérience et des normes du marché actuel ?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9738" t="-193762" r="-83034" b="-136028"/>
              </a:stretch>
            </a:blipFill>
          </p:spPr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312" y="490219"/>
            <a:ext cx="5552580" cy="4617062"/>
            <a:chOff x="0" y="0"/>
            <a:chExt cx="7403439" cy="6156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672030" y="3712600"/>
              <a:ext cx="2190922" cy="2443483"/>
            </a:xfrm>
            <a:custGeom>
              <a:avLst/>
              <a:gdLst/>
              <a:ahLst/>
              <a:cxnLst/>
              <a:rect r="r" b="b" t="t" l="l"/>
              <a:pathLst>
                <a:path h="2443483" w="2190922">
                  <a:moveTo>
                    <a:pt x="0" y="0"/>
                  </a:moveTo>
                  <a:lnTo>
                    <a:pt x="2190922" y="0"/>
                  </a:lnTo>
                  <a:lnTo>
                    <a:pt x="2190922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024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69059" y="3712600"/>
              <a:ext cx="2634380" cy="2443483"/>
            </a:xfrm>
            <a:custGeom>
              <a:avLst/>
              <a:gdLst/>
              <a:ahLst/>
              <a:cxnLst/>
              <a:rect r="r" b="b" t="t" l="l"/>
              <a:pathLst>
                <a:path h="2443483" w="2634380">
                  <a:moveTo>
                    <a:pt x="0" y="0"/>
                  </a:moveTo>
                  <a:lnTo>
                    <a:pt x="2634380" y="0"/>
                  </a:lnTo>
                  <a:lnTo>
                    <a:pt x="2634380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30495" y="4569278"/>
              <a:ext cx="1457739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519">
                  <a:solidFill>
                    <a:srgbClr val="000000"/>
                  </a:solidFill>
                  <a:latin typeface="JA Jayagiri Sans Rough"/>
                </a:rPr>
                <a:t>“  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04835" y="4719015"/>
              <a:ext cx="50905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999" spc="149">
                  <a:solidFill>
                    <a:srgbClr val="000000"/>
                  </a:solidFill>
                  <a:latin typeface="JA Jayagiri Sans Rough"/>
                </a:rPr>
                <a:t>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4858147" cy="1223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u="sng">
                  <a:solidFill>
                    <a:srgbClr val="FFFFFF"/>
                  </a:solidFill>
                  <a:latin typeface="JA Jayagiri Sans Rough"/>
                </a:rPr>
                <a:t>Interview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9144000" y="1028700"/>
            <a:ext cx="8115300" cy="1369457"/>
          </a:xfrm>
          <a:custGeom>
            <a:avLst/>
            <a:gdLst/>
            <a:ahLst/>
            <a:cxnLst/>
            <a:rect r="r" b="b" t="t" l="l"/>
            <a:pathLst>
              <a:path h="1369457" w="8115300">
                <a:moveTo>
                  <a:pt x="8115300" y="1369457"/>
                </a:moveTo>
                <a:lnTo>
                  <a:pt x="0" y="1369457"/>
                </a:lnTo>
                <a:lnTo>
                  <a:pt x="0" y="0"/>
                </a:lnTo>
                <a:lnTo>
                  <a:pt x="8115300" y="0"/>
                </a:lnTo>
                <a:lnTo>
                  <a:pt x="8115300" y="136945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69846" y="1288613"/>
            <a:ext cx="8663609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JA Jayagiri Sans Rough"/>
              </a:rPr>
              <a:t>Quelles sont les perspectives d’avenir dans une ESN ?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9738" t="-193762" r="-83034" b="-136028"/>
              </a:stretch>
            </a:blipFill>
          </p:spPr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312" y="490219"/>
            <a:ext cx="5552580" cy="4617062"/>
            <a:chOff x="0" y="0"/>
            <a:chExt cx="7403439" cy="6156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672030" y="3712600"/>
              <a:ext cx="2190922" cy="2443483"/>
            </a:xfrm>
            <a:custGeom>
              <a:avLst/>
              <a:gdLst/>
              <a:ahLst/>
              <a:cxnLst/>
              <a:rect r="r" b="b" t="t" l="l"/>
              <a:pathLst>
                <a:path h="2443483" w="2190922">
                  <a:moveTo>
                    <a:pt x="0" y="0"/>
                  </a:moveTo>
                  <a:lnTo>
                    <a:pt x="2190922" y="0"/>
                  </a:lnTo>
                  <a:lnTo>
                    <a:pt x="2190922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024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69059" y="3712600"/>
              <a:ext cx="2634380" cy="2443483"/>
            </a:xfrm>
            <a:custGeom>
              <a:avLst/>
              <a:gdLst/>
              <a:ahLst/>
              <a:cxnLst/>
              <a:rect r="r" b="b" t="t" l="l"/>
              <a:pathLst>
                <a:path h="2443483" w="2634380">
                  <a:moveTo>
                    <a:pt x="0" y="0"/>
                  </a:moveTo>
                  <a:lnTo>
                    <a:pt x="2634380" y="0"/>
                  </a:lnTo>
                  <a:lnTo>
                    <a:pt x="2634380" y="2443483"/>
                  </a:lnTo>
                  <a:lnTo>
                    <a:pt x="0" y="244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30495" y="4569278"/>
              <a:ext cx="1457739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3000" spc="519">
                  <a:solidFill>
                    <a:srgbClr val="000000"/>
                  </a:solidFill>
                  <a:latin typeface="JA Jayagiri Sans Rough"/>
                </a:rPr>
                <a:t>“  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04835" y="4719015"/>
              <a:ext cx="509058" cy="589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999" spc="149">
                  <a:solidFill>
                    <a:srgbClr val="000000"/>
                  </a:solidFill>
                  <a:latin typeface="JA Jayagiri Sans Rough"/>
                </a:rPr>
                <a:t>...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4858147" cy="1223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u="sng">
                  <a:solidFill>
                    <a:srgbClr val="FFFFFF"/>
                  </a:solidFill>
                  <a:latin typeface="JA Jayagiri Sans Rough"/>
                </a:rPr>
                <a:t>Interview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6617231" y="1028700"/>
            <a:ext cx="10642069" cy="1795849"/>
          </a:xfrm>
          <a:custGeom>
            <a:avLst/>
            <a:gdLst/>
            <a:ahLst/>
            <a:cxnLst/>
            <a:rect r="r" b="b" t="t" l="l"/>
            <a:pathLst>
              <a:path h="1795849" w="10642069">
                <a:moveTo>
                  <a:pt x="10642069" y="1795849"/>
                </a:moveTo>
                <a:lnTo>
                  <a:pt x="0" y="1795849"/>
                </a:lnTo>
                <a:lnTo>
                  <a:pt x="0" y="0"/>
                </a:lnTo>
                <a:lnTo>
                  <a:pt x="10642069" y="0"/>
                </a:lnTo>
                <a:lnTo>
                  <a:pt x="10642069" y="179584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9738" t="-193762" r="-83034" b="-136028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358468" y="1711360"/>
            <a:ext cx="11159595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JA Jayagiri Sans Rough"/>
              </a:rPr>
              <a:t>Aurais tu des conseils à nous donner ?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6335" y="3274669"/>
            <a:ext cx="1643191" cy="1832612"/>
          </a:xfrm>
          <a:custGeom>
            <a:avLst/>
            <a:gdLst/>
            <a:ahLst/>
            <a:cxnLst/>
            <a:rect r="r" b="b" t="t" l="l"/>
            <a:pathLst>
              <a:path h="1832612" w="1643191">
                <a:moveTo>
                  <a:pt x="0" y="0"/>
                </a:moveTo>
                <a:lnTo>
                  <a:pt x="1643191" y="0"/>
                </a:lnTo>
                <a:lnTo>
                  <a:pt x="1643191" y="1832612"/>
                </a:lnTo>
                <a:lnTo>
                  <a:pt x="0" y="1832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2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9107" y="3274669"/>
            <a:ext cx="1975785" cy="1832612"/>
          </a:xfrm>
          <a:custGeom>
            <a:avLst/>
            <a:gdLst/>
            <a:ahLst/>
            <a:cxnLst/>
            <a:rect r="r" b="b" t="t" l="l"/>
            <a:pathLst>
              <a:path h="1832612" w="1975785">
                <a:moveTo>
                  <a:pt x="0" y="0"/>
                </a:moveTo>
                <a:lnTo>
                  <a:pt x="1975785" y="0"/>
                </a:lnTo>
                <a:lnTo>
                  <a:pt x="1975785" y="1832612"/>
                </a:lnTo>
                <a:lnTo>
                  <a:pt x="0" y="1832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0183" y="3919558"/>
            <a:ext cx="1093304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3000" spc="519">
                <a:solidFill>
                  <a:srgbClr val="000000"/>
                </a:solidFill>
                <a:latin typeface="JA Jayagiri Sans Rough"/>
              </a:rPr>
              <a:t>“  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25939" y="4031861"/>
            <a:ext cx="381794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999" spc="149">
                <a:solidFill>
                  <a:srgbClr val="000000"/>
                </a:solidFill>
                <a:latin typeface="JA Jayagiri Sans Rough"/>
              </a:rPr>
              <a:t>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2312" y="375919"/>
            <a:ext cx="3643610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FFFFFF"/>
                </a:solidFill>
                <a:latin typeface="JA Jayagiri Sans Rough"/>
              </a:rPr>
              <a:t>Interview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596730" y="57199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82986" y="7983189"/>
            <a:ext cx="3922028" cy="127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5"/>
              </a:lnSpc>
              <a:spcBef>
                <a:spcPct val="0"/>
              </a:spcBef>
            </a:pPr>
            <a:r>
              <a:rPr lang="en-US" sz="8826" spc="1526">
                <a:solidFill>
                  <a:srgbClr val="FFFFFF"/>
                </a:solidFill>
                <a:latin typeface="JA Jayagiri Sans Rough"/>
              </a:rPr>
              <a:t>-FIN-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22312" y="1689204"/>
            <a:ext cx="2231517" cy="223150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89738" t="-193762" r="-83034" b="-136028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6242" y="8709554"/>
            <a:ext cx="2127433" cy="1596496"/>
          </a:xfrm>
          <a:custGeom>
            <a:avLst/>
            <a:gdLst/>
            <a:ahLst/>
            <a:cxnLst/>
            <a:rect r="r" b="b" t="t" l="l"/>
            <a:pathLst>
              <a:path h="1596496" w="2127433">
                <a:moveTo>
                  <a:pt x="0" y="0"/>
                </a:moveTo>
                <a:lnTo>
                  <a:pt x="2127433" y="0"/>
                </a:lnTo>
                <a:lnTo>
                  <a:pt x="2127433" y="1596496"/>
                </a:lnTo>
                <a:lnTo>
                  <a:pt x="0" y="159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237" y="2016633"/>
            <a:ext cx="15688235" cy="8289417"/>
          </a:xfrm>
          <a:custGeom>
            <a:avLst/>
            <a:gdLst/>
            <a:ahLst/>
            <a:cxnLst/>
            <a:rect r="r" b="b" t="t" l="l"/>
            <a:pathLst>
              <a:path h="8289417" w="15688235">
                <a:moveTo>
                  <a:pt x="0" y="0"/>
                </a:moveTo>
                <a:lnTo>
                  <a:pt x="15688235" y="0"/>
                </a:lnTo>
                <a:lnTo>
                  <a:pt x="15688235" y="8289417"/>
                </a:lnTo>
                <a:lnTo>
                  <a:pt x="0" y="8289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9457" y="375919"/>
            <a:ext cx="1054908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41E9FF"/>
                </a:solidFill>
                <a:latin typeface="JA Jayagiri Sans Rough"/>
              </a:rPr>
              <a:t>Qu’est ce que le DevOps ?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5849" y="-3563911"/>
            <a:ext cx="18759699" cy="13850911"/>
          </a:xfrm>
          <a:custGeom>
            <a:avLst/>
            <a:gdLst/>
            <a:ahLst/>
            <a:cxnLst/>
            <a:rect r="r" b="b" t="t" l="l"/>
            <a:pathLst>
              <a:path h="13850911" w="18759699">
                <a:moveTo>
                  <a:pt x="0" y="0"/>
                </a:moveTo>
                <a:lnTo>
                  <a:pt x="18759698" y="0"/>
                </a:lnTo>
                <a:lnTo>
                  <a:pt x="18759698" y="13850911"/>
                </a:lnTo>
                <a:lnTo>
                  <a:pt x="0" y="13850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97402" y="8569324"/>
            <a:ext cx="18682804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JA Jayagiri Sans Rough"/>
              </a:rPr>
              <a:t>Merci de votre attention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6242" y="8709554"/>
            <a:ext cx="2127433" cy="1596496"/>
          </a:xfrm>
          <a:custGeom>
            <a:avLst/>
            <a:gdLst/>
            <a:ahLst/>
            <a:cxnLst/>
            <a:rect r="r" b="b" t="t" l="l"/>
            <a:pathLst>
              <a:path h="1596496" w="2127433">
                <a:moveTo>
                  <a:pt x="0" y="0"/>
                </a:moveTo>
                <a:lnTo>
                  <a:pt x="2127433" y="0"/>
                </a:lnTo>
                <a:lnTo>
                  <a:pt x="2127433" y="1596496"/>
                </a:lnTo>
                <a:lnTo>
                  <a:pt x="0" y="159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99484" y="375919"/>
            <a:ext cx="748903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41E9FF"/>
                </a:solidFill>
                <a:latin typeface="JA Jayagiri Sans Rough"/>
              </a:rPr>
              <a:t>Quel est son rôle 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742351"/>
            <a:ext cx="12629682" cy="10524735"/>
          </a:xfrm>
          <a:custGeom>
            <a:avLst/>
            <a:gdLst/>
            <a:ahLst/>
            <a:cxnLst/>
            <a:rect r="r" b="b" t="t" l="l"/>
            <a:pathLst>
              <a:path h="10524735" w="12629682">
                <a:moveTo>
                  <a:pt x="0" y="0"/>
                </a:moveTo>
                <a:lnTo>
                  <a:pt x="12629682" y="0"/>
                </a:lnTo>
                <a:lnTo>
                  <a:pt x="12629682" y="10524735"/>
                </a:lnTo>
                <a:lnTo>
                  <a:pt x="0" y="10524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6242" y="8709554"/>
            <a:ext cx="2127433" cy="1596496"/>
          </a:xfrm>
          <a:custGeom>
            <a:avLst/>
            <a:gdLst/>
            <a:ahLst/>
            <a:cxnLst/>
            <a:rect r="r" b="b" t="t" l="l"/>
            <a:pathLst>
              <a:path h="1596496" w="2127433">
                <a:moveTo>
                  <a:pt x="0" y="0"/>
                </a:moveTo>
                <a:lnTo>
                  <a:pt x="2127433" y="0"/>
                </a:lnTo>
                <a:lnTo>
                  <a:pt x="2127433" y="1596496"/>
                </a:lnTo>
                <a:lnTo>
                  <a:pt x="0" y="159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21965" y="3019343"/>
            <a:ext cx="2044070" cy="2540216"/>
            <a:chOff x="0" y="0"/>
            <a:chExt cx="2725427" cy="338695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25427" cy="272542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64449" y="0"/>
                    </a:moveTo>
                    <a:lnTo>
                      <a:pt x="748351" y="0"/>
                    </a:lnTo>
                    <a:cubicBezTo>
                      <a:pt x="765444" y="0"/>
                      <a:pt x="781837" y="6790"/>
                      <a:pt x="793923" y="18877"/>
                    </a:cubicBezTo>
                    <a:cubicBezTo>
                      <a:pt x="806010" y="30963"/>
                      <a:pt x="812800" y="47356"/>
                      <a:pt x="812800" y="64449"/>
                    </a:cubicBezTo>
                    <a:lnTo>
                      <a:pt x="812800" y="748351"/>
                    </a:lnTo>
                    <a:cubicBezTo>
                      <a:pt x="812800" y="765444"/>
                      <a:pt x="806010" y="781837"/>
                      <a:pt x="793923" y="793923"/>
                    </a:cubicBezTo>
                    <a:cubicBezTo>
                      <a:pt x="781837" y="806010"/>
                      <a:pt x="765444" y="812800"/>
                      <a:pt x="748351" y="812800"/>
                    </a:cubicBezTo>
                    <a:lnTo>
                      <a:pt x="64449" y="812800"/>
                    </a:lnTo>
                    <a:cubicBezTo>
                      <a:pt x="47356" y="812800"/>
                      <a:pt x="30963" y="806010"/>
                      <a:pt x="18877" y="793923"/>
                    </a:cubicBezTo>
                    <a:cubicBezTo>
                      <a:pt x="6790" y="781837"/>
                      <a:pt x="0" y="765444"/>
                      <a:pt x="0" y="748351"/>
                    </a:cubicBezTo>
                    <a:lnTo>
                      <a:pt x="0" y="64449"/>
                    </a:lnTo>
                    <a:cubicBezTo>
                      <a:pt x="0" y="47356"/>
                      <a:pt x="6790" y="30963"/>
                      <a:pt x="18877" y="18877"/>
                    </a:cubicBezTo>
                    <a:cubicBezTo>
                      <a:pt x="30963" y="6790"/>
                      <a:pt x="47356" y="0"/>
                      <a:pt x="64449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7579" t="0" r="-15754" b="0"/>
                </a:stretch>
              </a:blip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645589" y="2878801"/>
              <a:ext cx="1434249" cy="508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7"/>
                </a:lnSpc>
                <a:spcBef>
                  <a:spcPct val="0"/>
                </a:spcBef>
              </a:pPr>
              <a:r>
                <a:rPr lang="en-US" sz="2219">
                  <a:solidFill>
                    <a:srgbClr val="41E9FF"/>
                  </a:solidFill>
                  <a:latin typeface="JA Jayagiri Sans Rough"/>
                </a:rPr>
                <a:t>LE BUT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035236" y="3834146"/>
            <a:ext cx="5542359" cy="4620766"/>
          </a:xfrm>
          <a:custGeom>
            <a:avLst/>
            <a:gdLst/>
            <a:ahLst/>
            <a:cxnLst/>
            <a:rect r="r" b="b" t="t" l="l"/>
            <a:pathLst>
              <a:path h="4620766" w="5542359">
                <a:moveTo>
                  <a:pt x="0" y="0"/>
                </a:moveTo>
                <a:lnTo>
                  <a:pt x="5542359" y="0"/>
                </a:lnTo>
                <a:lnTo>
                  <a:pt x="5542359" y="4620766"/>
                </a:lnTo>
                <a:lnTo>
                  <a:pt x="0" y="4620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77522" y="4924785"/>
            <a:ext cx="4785110" cy="3784768"/>
            <a:chOff x="0" y="0"/>
            <a:chExt cx="6380146" cy="5046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80146" cy="4170840"/>
            </a:xfrm>
            <a:custGeom>
              <a:avLst/>
              <a:gdLst/>
              <a:ahLst/>
              <a:cxnLst/>
              <a:rect r="r" b="b" t="t" l="l"/>
              <a:pathLst>
                <a:path h="4170840" w="6380146">
                  <a:moveTo>
                    <a:pt x="0" y="0"/>
                  </a:moveTo>
                  <a:lnTo>
                    <a:pt x="6380146" y="0"/>
                  </a:lnTo>
                  <a:lnTo>
                    <a:pt x="6380146" y="4170840"/>
                  </a:lnTo>
                  <a:lnTo>
                    <a:pt x="0" y="4170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513275" y="4356705"/>
              <a:ext cx="1353597" cy="689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8"/>
                </a:lnSpc>
              </a:pPr>
              <a:r>
                <a:rPr lang="en-US" sz="3628">
                  <a:solidFill>
                    <a:srgbClr val="41E9FF"/>
                  </a:solidFill>
                  <a:latin typeface="JA Jayagiri Sans Rough"/>
                </a:rPr>
                <a:t>OPS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149328" y="918225"/>
            <a:ext cx="406340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41E9FF"/>
                </a:solidFill>
                <a:latin typeface="JA Jayagiri Sans Rough"/>
              </a:rPr>
              <a:t>DevOps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6104731">
            <a:off x="8003698" y="430650"/>
            <a:ext cx="1837604" cy="2441999"/>
          </a:xfrm>
          <a:custGeom>
            <a:avLst/>
            <a:gdLst/>
            <a:ahLst/>
            <a:cxnLst/>
            <a:rect r="r" b="b" t="t" l="l"/>
            <a:pathLst>
              <a:path h="2441999" w="1837604">
                <a:moveTo>
                  <a:pt x="0" y="0"/>
                </a:moveTo>
                <a:lnTo>
                  <a:pt x="1837604" y="0"/>
                </a:lnTo>
                <a:lnTo>
                  <a:pt x="1837604" y="2441999"/>
                </a:lnTo>
                <a:lnTo>
                  <a:pt x="0" y="2441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627321" y="560683"/>
            <a:ext cx="5033358" cy="2239083"/>
            <a:chOff x="0" y="0"/>
            <a:chExt cx="1325658" cy="5897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5658" cy="589717"/>
            </a:xfrm>
            <a:custGeom>
              <a:avLst/>
              <a:gdLst/>
              <a:ahLst/>
              <a:cxnLst/>
              <a:rect r="r" b="b" t="t" l="l"/>
              <a:pathLst>
                <a:path h="589717" w="1325658">
                  <a:moveTo>
                    <a:pt x="36915" y="0"/>
                  </a:moveTo>
                  <a:lnTo>
                    <a:pt x="1288743" y="0"/>
                  </a:lnTo>
                  <a:cubicBezTo>
                    <a:pt x="1309131" y="0"/>
                    <a:pt x="1325658" y="16527"/>
                    <a:pt x="1325658" y="36915"/>
                  </a:cubicBezTo>
                  <a:lnTo>
                    <a:pt x="1325658" y="552802"/>
                  </a:lnTo>
                  <a:cubicBezTo>
                    <a:pt x="1325658" y="562593"/>
                    <a:pt x="1321769" y="571982"/>
                    <a:pt x="1314846" y="578905"/>
                  </a:cubicBezTo>
                  <a:cubicBezTo>
                    <a:pt x="1307923" y="585828"/>
                    <a:pt x="1298534" y="589717"/>
                    <a:pt x="1288743" y="589717"/>
                  </a:cubicBezTo>
                  <a:lnTo>
                    <a:pt x="36915" y="589717"/>
                  </a:lnTo>
                  <a:cubicBezTo>
                    <a:pt x="27124" y="589717"/>
                    <a:pt x="17735" y="585828"/>
                    <a:pt x="10812" y="578905"/>
                  </a:cubicBezTo>
                  <a:cubicBezTo>
                    <a:pt x="3889" y="571982"/>
                    <a:pt x="0" y="562593"/>
                    <a:pt x="0" y="552802"/>
                  </a:cubicBezTo>
                  <a:lnTo>
                    <a:pt x="0" y="36915"/>
                  </a:lnTo>
                  <a:cubicBezTo>
                    <a:pt x="0" y="27124"/>
                    <a:pt x="3889" y="17735"/>
                    <a:pt x="10812" y="10812"/>
                  </a:cubicBezTo>
                  <a:cubicBezTo>
                    <a:pt x="17735" y="3889"/>
                    <a:pt x="27124" y="0"/>
                    <a:pt x="369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25658" cy="646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7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0734671" y="4755143"/>
            <a:ext cx="1852016" cy="339284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5883476" y="7306934"/>
            <a:ext cx="6703211" cy="0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8549602" y="5791224"/>
            <a:ext cx="1188796" cy="1188796"/>
          </a:xfrm>
          <a:custGeom>
            <a:avLst/>
            <a:gdLst/>
            <a:ahLst/>
            <a:cxnLst/>
            <a:rect r="r" b="b" t="t" l="l"/>
            <a:pathLst>
              <a:path h="1188796" w="1188796">
                <a:moveTo>
                  <a:pt x="0" y="0"/>
                </a:moveTo>
                <a:lnTo>
                  <a:pt x="1188796" y="0"/>
                </a:lnTo>
                <a:lnTo>
                  <a:pt x="1188796" y="1188796"/>
                </a:lnTo>
                <a:lnTo>
                  <a:pt x="0" y="1188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806416" y="7943379"/>
            <a:ext cx="1104044" cy="68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4"/>
              </a:lnSpc>
              <a:spcBef>
                <a:spcPct val="0"/>
              </a:spcBef>
            </a:pPr>
            <a:r>
              <a:rPr lang="en-US" sz="3903">
                <a:solidFill>
                  <a:srgbClr val="41E9FF"/>
                </a:solidFill>
                <a:latin typeface="JA Jayagiri Sans Rough"/>
              </a:rPr>
              <a:t>DEV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6242" y="8709554"/>
            <a:ext cx="2127433" cy="1596496"/>
          </a:xfrm>
          <a:custGeom>
            <a:avLst/>
            <a:gdLst/>
            <a:ahLst/>
            <a:cxnLst/>
            <a:rect r="r" b="b" t="t" l="l"/>
            <a:pathLst>
              <a:path h="1596496" w="2127433">
                <a:moveTo>
                  <a:pt x="0" y="0"/>
                </a:moveTo>
                <a:lnTo>
                  <a:pt x="2127433" y="0"/>
                </a:lnTo>
                <a:lnTo>
                  <a:pt x="2127433" y="1596496"/>
                </a:lnTo>
                <a:lnTo>
                  <a:pt x="0" y="159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21965" y="3019343"/>
            <a:ext cx="2044070" cy="2540216"/>
            <a:chOff x="0" y="0"/>
            <a:chExt cx="2725427" cy="338695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25427" cy="272542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64449" y="0"/>
                    </a:moveTo>
                    <a:lnTo>
                      <a:pt x="748351" y="0"/>
                    </a:lnTo>
                    <a:cubicBezTo>
                      <a:pt x="765444" y="0"/>
                      <a:pt x="781837" y="6790"/>
                      <a:pt x="793923" y="18877"/>
                    </a:cubicBezTo>
                    <a:cubicBezTo>
                      <a:pt x="806010" y="30963"/>
                      <a:pt x="812800" y="47356"/>
                      <a:pt x="812800" y="64449"/>
                    </a:cubicBezTo>
                    <a:lnTo>
                      <a:pt x="812800" y="748351"/>
                    </a:lnTo>
                    <a:cubicBezTo>
                      <a:pt x="812800" y="765444"/>
                      <a:pt x="806010" y="781837"/>
                      <a:pt x="793923" y="793923"/>
                    </a:cubicBezTo>
                    <a:cubicBezTo>
                      <a:pt x="781837" y="806010"/>
                      <a:pt x="765444" y="812800"/>
                      <a:pt x="748351" y="812800"/>
                    </a:cubicBezTo>
                    <a:lnTo>
                      <a:pt x="64449" y="812800"/>
                    </a:lnTo>
                    <a:cubicBezTo>
                      <a:pt x="47356" y="812800"/>
                      <a:pt x="30963" y="806010"/>
                      <a:pt x="18877" y="793923"/>
                    </a:cubicBezTo>
                    <a:cubicBezTo>
                      <a:pt x="6790" y="781837"/>
                      <a:pt x="0" y="765444"/>
                      <a:pt x="0" y="748351"/>
                    </a:cubicBezTo>
                    <a:lnTo>
                      <a:pt x="0" y="64449"/>
                    </a:lnTo>
                    <a:cubicBezTo>
                      <a:pt x="0" y="47356"/>
                      <a:pt x="6790" y="30963"/>
                      <a:pt x="18877" y="18877"/>
                    </a:cubicBezTo>
                    <a:cubicBezTo>
                      <a:pt x="30963" y="6790"/>
                      <a:pt x="47356" y="0"/>
                      <a:pt x="64449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7579" t="0" r="-15754" b="0"/>
                </a:stretch>
              </a:blip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645589" y="2878801"/>
              <a:ext cx="1434249" cy="508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7"/>
                </a:lnSpc>
                <a:spcBef>
                  <a:spcPct val="0"/>
                </a:spcBef>
              </a:pPr>
              <a:r>
                <a:rPr lang="en-US" sz="2219">
                  <a:solidFill>
                    <a:srgbClr val="41E9FF"/>
                  </a:solidFill>
                  <a:latin typeface="JA Jayagiri Sans Rough"/>
                </a:rPr>
                <a:t>LE BUT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035236" y="3834146"/>
            <a:ext cx="5542359" cy="4620766"/>
          </a:xfrm>
          <a:custGeom>
            <a:avLst/>
            <a:gdLst/>
            <a:ahLst/>
            <a:cxnLst/>
            <a:rect r="r" b="b" t="t" l="l"/>
            <a:pathLst>
              <a:path h="4620766" w="5542359">
                <a:moveTo>
                  <a:pt x="0" y="0"/>
                </a:moveTo>
                <a:lnTo>
                  <a:pt x="5542359" y="0"/>
                </a:lnTo>
                <a:lnTo>
                  <a:pt x="5542359" y="4620766"/>
                </a:lnTo>
                <a:lnTo>
                  <a:pt x="0" y="4620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77522" y="4924785"/>
            <a:ext cx="4785110" cy="3784768"/>
            <a:chOff x="0" y="0"/>
            <a:chExt cx="6380146" cy="5046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80146" cy="4170840"/>
            </a:xfrm>
            <a:custGeom>
              <a:avLst/>
              <a:gdLst/>
              <a:ahLst/>
              <a:cxnLst/>
              <a:rect r="r" b="b" t="t" l="l"/>
              <a:pathLst>
                <a:path h="4170840" w="6380146">
                  <a:moveTo>
                    <a:pt x="0" y="0"/>
                  </a:moveTo>
                  <a:lnTo>
                    <a:pt x="6380146" y="0"/>
                  </a:lnTo>
                  <a:lnTo>
                    <a:pt x="6380146" y="4170840"/>
                  </a:lnTo>
                  <a:lnTo>
                    <a:pt x="0" y="4170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513275" y="4356705"/>
              <a:ext cx="1353597" cy="689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8"/>
                </a:lnSpc>
              </a:pPr>
              <a:r>
                <a:rPr lang="en-US" sz="3628">
                  <a:solidFill>
                    <a:srgbClr val="41E9FF"/>
                  </a:solidFill>
                  <a:latin typeface="JA Jayagiri Sans Rough"/>
                </a:rPr>
                <a:t>OPS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149328" y="918225"/>
            <a:ext cx="406340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41E9FF"/>
                </a:solidFill>
                <a:latin typeface="JA Jayagiri Sans Rough"/>
              </a:rPr>
              <a:t>DevOps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6104731">
            <a:off x="8003698" y="430650"/>
            <a:ext cx="1837604" cy="2441999"/>
          </a:xfrm>
          <a:custGeom>
            <a:avLst/>
            <a:gdLst/>
            <a:ahLst/>
            <a:cxnLst/>
            <a:rect r="r" b="b" t="t" l="l"/>
            <a:pathLst>
              <a:path h="2441999" w="1837604">
                <a:moveTo>
                  <a:pt x="0" y="0"/>
                </a:moveTo>
                <a:lnTo>
                  <a:pt x="1837604" y="0"/>
                </a:lnTo>
                <a:lnTo>
                  <a:pt x="1837604" y="2441999"/>
                </a:lnTo>
                <a:lnTo>
                  <a:pt x="0" y="2441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627321" y="560683"/>
            <a:ext cx="5033358" cy="2239083"/>
            <a:chOff x="0" y="0"/>
            <a:chExt cx="1325658" cy="5897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5658" cy="589717"/>
            </a:xfrm>
            <a:custGeom>
              <a:avLst/>
              <a:gdLst/>
              <a:ahLst/>
              <a:cxnLst/>
              <a:rect r="r" b="b" t="t" l="l"/>
              <a:pathLst>
                <a:path h="589717" w="1325658">
                  <a:moveTo>
                    <a:pt x="36915" y="0"/>
                  </a:moveTo>
                  <a:lnTo>
                    <a:pt x="1288743" y="0"/>
                  </a:lnTo>
                  <a:cubicBezTo>
                    <a:pt x="1309131" y="0"/>
                    <a:pt x="1325658" y="16527"/>
                    <a:pt x="1325658" y="36915"/>
                  </a:cubicBezTo>
                  <a:lnTo>
                    <a:pt x="1325658" y="552802"/>
                  </a:lnTo>
                  <a:cubicBezTo>
                    <a:pt x="1325658" y="562593"/>
                    <a:pt x="1321769" y="571982"/>
                    <a:pt x="1314846" y="578905"/>
                  </a:cubicBezTo>
                  <a:cubicBezTo>
                    <a:pt x="1307923" y="585828"/>
                    <a:pt x="1298534" y="589717"/>
                    <a:pt x="1288743" y="589717"/>
                  </a:cubicBezTo>
                  <a:lnTo>
                    <a:pt x="36915" y="589717"/>
                  </a:lnTo>
                  <a:cubicBezTo>
                    <a:pt x="27124" y="589717"/>
                    <a:pt x="17735" y="585828"/>
                    <a:pt x="10812" y="578905"/>
                  </a:cubicBezTo>
                  <a:cubicBezTo>
                    <a:pt x="3889" y="571982"/>
                    <a:pt x="0" y="562593"/>
                    <a:pt x="0" y="552802"/>
                  </a:cubicBezTo>
                  <a:lnTo>
                    <a:pt x="0" y="36915"/>
                  </a:lnTo>
                  <a:cubicBezTo>
                    <a:pt x="0" y="27124"/>
                    <a:pt x="3889" y="17735"/>
                    <a:pt x="10812" y="10812"/>
                  </a:cubicBezTo>
                  <a:cubicBezTo>
                    <a:pt x="17735" y="3889"/>
                    <a:pt x="27124" y="0"/>
                    <a:pt x="369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25658" cy="646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7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6960377" y="7126487"/>
            <a:ext cx="4367246" cy="0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855510" y="6602612"/>
            <a:ext cx="502920" cy="1047750"/>
          </a:xfrm>
          <a:custGeom>
            <a:avLst/>
            <a:gdLst/>
            <a:ahLst/>
            <a:cxnLst/>
            <a:rect r="r" b="b" t="t" l="l"/>
            <a:pathLst>
              <a:path h="1047750" w="502920">
                <a:moveTo>
                  <a:pt x="0" y="0"/>
                </a:moveTo>
                <a:lnTo>
                  <a:pt x="502920" y="0"/>
                </a:lnTo>
                <a:lnTo>
                  <a:pt x="50292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806416" y="7943379"/>
            <a:ext cx="1104044" cy="68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4"/>
              </a:lnSpc>
              <a:spcBef>
                <a:spcPct val="0"/>
              </a:spcBef>
            </a:pPr>
            <a:r>
              <a:rPr lang="en-US" sz="3903">
                <a:solidFill>
                  <a:srgbClr val="41E9FF"/>
                </a:solidFill>
                <a:latin typeface="JA Jayagiri Sans Rough"/>
              </a:rPr>
              <a:t>DEV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6242" y="8709554"/>
            <a:ext cx="2127433" cy="1596496"/>
          </a:xfrm>
          <a:custGeom>
            <a:avLst/>
            <a:gdLst/>
            <a:ahLst/>
            <a:cxnLst/>
            <a:rect r="r" b="b" t="t" l="l"/>
            <a:pathLst>
              <a:path h="1596496" w="2127433">
                <a:moveTo>
                  <a:pt x="0" y="0"/>
                </a:moveTo>
                <a:lnTo>
                  <a:pt x="2127433" y="0"/>
                </a:lnTo>
                <a:lnTo>
                  <a:pt x="2127433" y="1596496"/>
                </a:lnTo>
                <a:lnTo>
                  <a:pt x="0" y="159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21965" y="4634199"/>
            <a:ext cx="2044070" cy="2540216"/>
            <a:chOff x="0" y="0"/>
            <a:chExt cx="2725427" cy="338695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25427" cy="272542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64449" y="0"/>
                    </a:moveTo>
                    <a:lnTo>
                      <a:pt x="748351" y="0"/>
                    </a:lnTo>
                    <a:cubicBezTo>
                      <a:pt x="765444" y="0"/>
                      <a:pt x="781837" y="6790"/>
                      <a:pt x="793923" y="18877"/>
                    </a:cubicBezTo>
                    <a:cubicBezTo>
                      <a:pt x="806010" y="30963"/>
                      <a:pt x="812800" y="47356"/>
                      <a:pt x="812800" y="64449"/>
                    </a:cubicBezTo>
                    <a:lnTo>
                      <a:pt x="812800" y="748351"/>
                    </a:lnTo>
                    <a:cubicBezTo>
                      <a:pt x="812800" y="765444"/>
                      <a:pt x="806010" y="781837"/>
                      <a:pt x="793923" y="793923"/>
                    </a:cubicBezTo>
                    <a:cubicBezTo>
                      <a:pt x="781837" y="806010"/>
                      <a:pt x="765444" y="812800"/>
                      <a:pt x="748351" y="812800"/>
                    </a:cubicBezTo>
                    <a:lnTo>
                      <a:pt x="64449" y="812800"/>
                    </a:lnTo>
                    <a:cubicBezTo>
                      <a:pt x="47356" y="812800"/>
                      <a:pt x="30963" y="806010"/>
                      <a:pt x="18877" y="793923"/>
                    </a:cubicBezTo>
                    <a:cubicBezTo>
                      <a:pt x="6790" y="781837"/>
                      <a:pt x="0" y="765444"/>
                      <a:pt x="0" y="748351"/>
                    </a:cubicBezTo>
                    <a:lnTo>
                      <a:pt x="0" y="64449"/>
                    </a:lnTo>
                    <a:cubicBezTo>
                      <a:pt x="0" y="47356"/>
                      <a:pt x="6790" y="30963"/>
                      <a:pt x="18877" y="18877"/>
                    </a:cubicBezTo>
                    <a:cubicBezTo>
                      <a:pt x="30963" y="6790"/>
                      <a:pt x="47356" y="0"/>
                      <a:pt x="64449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7579" t="0" r="-15754" b="0"/>
                </a:stretch>
              </a:blip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645589" y="2878801"/>
              <a:ext cx="1434249" cy="508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7"/>
                </a:lnSpc>
                <a:spcBef>
                  <a:spcPct val="0"/>
                </a:spcBef>
              </a:pPr>
              <a:r>
                <a:rPr lang="en-US" sz="2219">
                  <a:solidFill>
                    <a:srgbClr val="41E9FF"/>
                  </a:solidFill>
                  <a:latin typeface="JA Jayagiri Sans Rough"/>
                </a:rPr>
                <a:t>LE BUT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035236" y="3834146"/>
            <a:ext cx="5542359" cy="4620766"/>
          </a:xfrm>
          <a:custGeom>
            <a:avLst/>
            <a:gdLst/>
            <a:ahLst/>
            <a:cxnLst/>
            <a:rect r="r" b="b" t="t" l="l"/>
            <a:pathLst>
              <a:path h="4620766" w="5542359">
                <a:moveTo>
                  <a:pt x="0" y="0"/>
                </a:moveTo>
                <a:lnTo>
                  <a:pt x="5542359" y="0"/>
                </a:lnTo>
                <a:lnTo>
                  <a:pt x="5542359" y="4620766"/>
                </a:lnTo>
                <a:lnTo>
                  <a:pt x="0" y="4620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77522" y="4924785"/>
            <a:ext cx="4785110" cy="3784768"/>
            <a:chOff x="0" y="0"/>
            <a:chExt cx="6380146" cy="5046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80146" cy="4170840"/>
            </a:xfrm>
            <a:custGeom>
              <a:avLst/>
              <a:gdLst/>
              <a:ahLst/>
              <a:cxnLst/>
              <a:rect r="r" b="b" t="t" l="l"/>
              <a:pathLst>
                <a:path h="4170840" w="6380146">
                  <a:moveTo>
                    <a:pt x="0" y="0"/>
                  </a:moveTo>
                  <a:lnTo>
                    <a:pt x="6380146" y="0"/>
                  </a:lnTo>
                  <a:lnTo>
                    <a:pt x="6380146" y="4170840"/>
                  </a:lnTo>
                  <a:lnTo>
                    <a:pt x="0" y="4170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513275" y="4356705"/>
              <a:ext cx="1353597" cy="689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8"/>
                </a:lnSpc>
              </a:pPr>
              <a:r>
                <a:rPr lang="en-US" sz="3628">
                  <a:solidFill>
                    <a:srgbClr val="41E9FF"/>
                  </a:solidFill>
                  <a:latin typeface="JA Jayagiri Sans Rough"/>
                </a:rPr>
                <a:t>OPS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960377" y="8233304"/>
            <a:ext cx="4367246" cy="0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14806416" y="7943379"/>
            <a:ext cx="1104044" cy="68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4"/>
              </a:lnSpc>
              <a:spcBef>
                <a:spcPct val="0"/>
              </a:spcBef>
            </a:pPr>
            <a:r>
              <a:rPr lang="en-US" sz="3903">
                <a:solidFill>
                  <a:srgbClr val="41E9FF"/>
                </a:solidFill>
                <a:latin typeface="JA Jayagiri Sans Rough"/>
              </a:rPr>
              <a:t>DEV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149328" y="503533"/>
            <a:ext cx="3772711" cy="3930641"/>
            <a:chOff x="0" y="0"/>
            <a:chExt cx="5030282" cy="52408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70517" y="426998"/>
              <a:ext cx="3689247" cy="3580098"/>
            </a:xfrm>
            <a:custGeom>
              <a:avLst/>
              <a:gdLst/>
              <a:ahLst/>
              <a:cxnLst/>
              <a:rect r="r" b="b" t="t" l="l"/>
              <a:pathLst>
                <a:path h="3580098" w="3689247">
                  <a:moveTo>
                    <a:pt x="0" y="0"/>
                  </a:moveTo>
                  <a:lnTo>
                    <a:pt x="3689247" y="0"/>
                  </a:lnTo>
                  <a:lnTo>
                    <a:pt x="3689247" y="3580098"/>
                  </a:lnTo>
                  <a:lnTo>
                    <a:pt x="0" y="3580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389868" y="4230269"/>
              <a:ext cx="22505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1E9FF"/>
                  </a:solidFill>
                  <a:latin typeface="JA Jayagiri Sans Rough"/>
                </a:rPr>
                <a:t>DEVOPS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0"/>
              <a:ext cx="5030282" cy="5240854"/>
              <a:chOff x="0" y="0"/>
              <a:chExt cx="993636" cy="103523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93636" cy="1035231"/>
              </a:xfrm>
              <a:custGeom>
                <a:avLst/>
                <a:gdLst/>
                <a:ahLst/>
                <a:cxnLst/>
                <a:rect r="r" b="b" t="t" l="l"/>
                <a:pathLst>
                  <a:path h="1035231" w="993636">
                    <a:moveTo>
                      <a:pt x="49250" y="0"/>
                    </a:moveTo>
                    <a:lnTo>
                      <a:pt x="944386" y="0"/>
                    </a:lnTo>
                    <a:cubicBezTo>
                      <a:pt x="971586" y="0"/>
                      <a:pt x="993636" y="22050"/>
                      <a:pt x="993636" y="49250"/>
                    </a:cubicBezTo>
                    <a:lnTo>
                      <a:pt x="993636" y="985981"/>
                    </a:lnTo>
                    <a:cubicBezTo>
                      <a:pt x="993636" y="1013181"/>
                      <a:pt x="971586" y="1035231"/>
                      <a:pt x="944386" y="1035231"/>
                    </a:cubicBezTo>
                    <a:lnTo>
                      <a:pt x="49250" y="1035231"/>
                    </a:lnTo>
                    <a:cubicBezTo>
                      <a:pt x="36188" y="1035231"/>
                      <a:pt x="23661" y="1030042"/>
                      <a:pt x="14425" y="1020806"/>
                    </a:cubicBezTo>
                    <a:cubicBezTo>
                      <a:pt x="5189" y="1011569"/>
                      <a:pt x="0" y="999042"/>
                      <a:pt x="0" y="985981"/>
                    </a:cubicBezTo>
                    <a:lnTo>
                      <a:pt x="0" y="49250"/>
                    </a:lnTo>
                    <a:cubicBezTo>
                      <a:pt x="0" y="22050"/>
                      <a:pt x="22050" y="0"/>
                      <a:pt x="492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993636" cy="10923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7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8566703" y="7651526"/>
            <a:ext cx="1154594" cy="1058028"/>
          </a:xfrm>
          <a:custGeom>
            <a:avLst/>
            <a:gdLst/>
            <a:ahLst/>
            <a:cxnLst/>
            <a:rect r="r" b="b" t="t" l="l"/>
            <a:pathLst>
              <a:path h="1058028" w="1154594">
                <a:moveTo>
                  <a:pt x="0" y="0"/>
                </a:moveTo>
                <a:lnTo>
                  <a:pt x="1154594" y="0"/>
                </a:lnTo>
                <a:lnTo>
                  <a:pt x="1154594" y="1058028"/>
                </a:lnTo>
                <a:lnTo>
                  <a:pt x="0" y="10580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6242" y="8709554"/>
            <a:ext cx="2127433" cy="1596496"/>
          </a:xfrm>
          <a:custGeom>
            <a:avLst/>
            <a:gdLst/>
            <a:ahLst/>
            <a:cxnLst/>
            <a:rect r="r" b="b" t="t" l="l"/>
            <a:pathLst>
              <a:path h="1596496" w="2127433">
                <a:moveTo>
                  <a:pt x="0" y="0"/>
                </a:moveTo>
                <a:lnTo>
                  <a:pt x="2127433" y="0"/>
                </a:lnTo>
                <a:lnTo>
                  <a:pt x="2127433" y="1596496"/>
                </a:lnTo>
                <a:lnTo>
                  <a:pt x="0" y="159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7539" y="1322069"/>
            <a:ext cx="16672922" cy="8103599"/>
          </a:xfrm>
          <a:custGeom>
            <a:avLst/>
            <a:gdLst/>
            <a:ahLst/>
            <a:cxnLst/>
            <a:rect r="r" b="b" t="t" l="l"/>
            <a:pathLst>
              <a:path h="8103599" w="16672922">
                <a:moveTo>
                  <a:pt x="0" y="0"/>
                </a:moveTo>
                <a:lnTo>
                  <a:pt x="16672922" y="0"/>
                </a:lnTo>
                <a:lnTo>
                  <a:pt x="16672922" y="8103599"/>
                </a:lnTo>
                <a:lnTo>
                  <a:pt x="0" y="810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86005" y="375919"/>
            <a:ext cx="7915989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u="sng">
                <a:solidFill>
                  <a:srgbClr val="41E9FF"/>
                </a:solidFill>
                <a:latin typeface="JA Jayagiri Sans Rough"/>
              </a:rPr>
              <a:t>La méthode DevOps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DAFzyGHmzFc</dc:identifier>
  <dcterms:modified xsi:type="dcterms:W3CDTF">2011-08-01T06:04:30Z</dcterms:modified>
  <cp:revision>1</cp:revision>
  <dc:title>Présentation DevOps</dc:title>
</cp:coreProperties>
</file>